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62" r:id="rId3"/>
    <p:sldId id="268" r:id="rId4"/>
    <p:sldId id="270" r:id="rId5"/>
    <p:sldId id="261" r:id="rId6"/>
    <p:sldId id="263" r:id="rId7"/>
    <p:sldId id="267" r:id="rId8"/>
    <p:sldId id="264" r:id="rId9"/>
    <p:sldId id="265" r:id="rId10"/>
    <p:sldId id="266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9" r:id="rId24"/>
    <p:sldId id="286" r:id="rId25"/>
    <p:sldId id="287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D0FB"/>
    <a:srgbClr val="05E39C"/>
    <a:srgbClr val="DD1B1A"/>
    <a:srgbClr val="086788"/>
    <a:srgbClr val="FFF1D0"/>
    <a:srgbClr val="F0C808"/>
    <a:srgbClr val="FFFFFF"/>
    <a:srgbClr val="06AED5"/>
    <a:srgbClr val="3BCEAC"/>
    <a:srgbClr val="0EA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A4617-4662-4F80-83C3-11378FE154CB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64483-EF7D-4EE3-8ABD-C15FA4395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07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4483-EF7D-4EE3-8ABD-C15FA439523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42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69184-629A-9B01-E53F-985B5299E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D95CA-C938-74C7-192F-CF5804967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A361F-9289-7899-A2A0-C2079495F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0F035-3199-FEB4-4A77-D41F0B987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4483-EF7D-4EE3-8ABD-C15FA439523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79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6F9F-202A-A39D-9405-8C780F30D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FDE8C-F7A3-C57D-C5FC-D73D85823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B4A0F-1A98-4F19-19FC-7AF376D38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4BD3C-63A9-4BE5-9BB7-3ED2D2569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4483-EF7D-4EE3-8ABD-C15FA439523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39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3192-40DB-D68B-719E-DBED5C770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96D29-E05E-C7B4-5E4A-2B610FF71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5B1433-2066-9CC5-CE07-D10C97796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CF04-06B5-8E6B-73F4-BE88D2690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4483-EF7D-4EE3-8ABD-C15FA439523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61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6285-30EF-AF96-0462-6EAE6B09D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45B65-5A01-25AE-A9D9-6E96ADD35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1F82F-4A9D-78AE-1BB7-A5E5D5CE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82F24-2571-F09B-1C5E-E48728CE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4439D-B90C-42CF-EB4C-85745C9D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85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2AD1-18D7-122B-2862-E4ED0F66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65A77-557B-B506-7DB9-B0594C303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114C8-A184-0A67-80C3-520F8184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F492-966C-93AC-5573-10D80E57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B158C-A182-42EC-B3D0-E9DD78E0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64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D0C03B-5C83-1A62-B43D-0A958D21A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9A331-E063-578A-ACF9-D3521BBA1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1492-1F30-0184-5CD1-28245C457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2D678-DCEB-1155-105A-C693B9CE9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0E2B-1A52-725F-85B4-79B90540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3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4856-E536-EF51-EA91-8CB8D8B6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1E8-DDAF-469D-1ADF-2AF8D410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B5E96-1157-9C80-52D1-0F7F4C56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00F8F-109C-3D24-6F60-176D069AE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0DA61-5CB9-8826-2190-2782D857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91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FDFA-8CDA-9C76-8B24-3DABE5AC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1E90E-58AF-8CF3-1DA0-34CDE3B62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803DC-FCF6-2F73-E882-C2716607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900BB-87C8-313D-B81E-57A854E8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78162-6E05-48C6-9E65-FD378F12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81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F3A4-A979-FDA7-C803-BE3397ED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4E6A-9886-ECA3-1261-2AE2E3C9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80DDC-F490-5E2C-A804-54CD2B92F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26663-904A-3D63-4761-F700C13F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FA445-F861-B874-59A4-5DA61F0F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625CC-CD51-91DA-B63D-1FD3F27A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71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0E5A-EA01-7D8E-682D-BFF537AD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27C04-4299-643E-BF7E-D8CF7C29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91446-B084-9E74-C6A8-A22D21D3E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25379-9531-5F8F-1CF8-5FA28CBD9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CA63B-CBCA-3D53-C7E7-A042E42C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CAD76A-E91F-1AF4-C8E2-36F702F8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4DCA3-7D43-9658-6E07-22B5C0F9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9B8D8-C0E1-B4D5-A57F-A57529B5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73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6ACB-98FC-E480-2B36-59EC9DBF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43EFF-4FC8-5CFE-F499-54D08107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E6ED2-5100-AF76-714C-D28391DBE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5E1BA-BDED-014D-DCFE-775C47F0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43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FA52E-1981-26D7-34CA-DAD65ADB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015DF-9297-4F5E-B074-ED91F67C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02A3-12A2-E18F-531D-1BE95666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47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D956-0E92-D591-6EF5-A124802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A7AB-3F6E-25AD-AE4A-39E3E75D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C3627-A791-BE52-9FE1-371FE27C2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A5786-D699-B7B2-0AE9-A54FB1D5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D433E-AD72-52C9-7527-B8133171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C42C5-EDD2-B1F0-62D2-FE558B40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79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62A6-7BE1-FA32-13CF-93DFDB74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0568F0-4FDC-6471-AC29-B6CBDFA6C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C53E8-E0AE-54B7-1E36-DB7B14889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1BC83-4223-2604-3E25-09666749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418B4-3640-3939-979E-F2EB2C446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C1042-7392-928F-E34E-20C4D338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60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9E0E9-504A-99F8-30FA-CEDE70BA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1B843-B3C7-4F1D-327D-9A90133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F0B67-ABFF-C090-4BAB-636BE9944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F67C6-2C66-4FC3-8C84-3F6CF50088E8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BED46-1F0E-1F29-BE9E-B247764AD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A3E25-1A28-BDB9-D695-FA964FF66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7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5B896-23B0-B28A-461D-56E72D4C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 Color Background Images - Free Download on Freepik">
            <a:extLst>
              <a:ext uri="{FF2B5EF4-FFF2-40B4-BE49-F238E27FC236}">
                <a16:creationId xmlns:a16="http://schemas.microsoft.com/office/drawing/2014/main" id="{A1C33568-72A2-0843-7F0B-ECDA0953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C0F665-4F24-38A1-057B-E514ECA42A44}"/>
              </a:ext>
            </a:extLst>
          </p:cNvPr>
          <p:cNvCxnSpPr/>
          <p:nvPr/>
        </p:nvCxnSpPr>
        <p:spPr>
          <a:xfrm>
            <a:off x="-1" y="434566"/>
            <a:ext cx="12192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9CA535-0161-0538-183E-99AC16436CD3}"/>
              </a:ext>
            </a:extLst>
          </p:cNvPr>
          <p:cNvSpPr txBox="1"/>
          <p:nvPr/>
        </p:nvSpPr>
        <p:spPr>
          <a:xfrm>
            <a:off x="97347" y="497697"/>
            <a:ext cx="1047723" cy="54886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spcAft>
                <a:spcPts val="1400"/>
              </a:spcAft>
            </a:pPr>
            <a:r>
              <a:rPr lang="en-IN" sz="1200" dirty="0"/>
              <a:t>Test, Chennai</a:t>
            </a:r>
          </a:p>
          <a:p>
            <a:pPr>
              <a:spcAft>
                <a:spcPts val="200"/>
              </a:spcAft>
            </a:pPr>
            <a:r>
              <a:rPr lang="en-IN" sz="1200" dirty="0"/>
              <a:t>Welcome 12A2!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D951A-3865-A641-4E5E-A7134E4E66BD}"/>
              </a:ext>
            </a:extLst>
          </p:cNvPr>
          <p:cNvSpPr txBox="1"/>
          <p:nvPr/>
        </p:nvSpPr>
        <p:spPr>
          <a:xfrm>
            <a:off x="454259" y="107731"/>
            <a:ext cx="685508" cy="2000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300" dirty="0">
                <a:latin typeface="Aptos Narrow" panose="020B0004020202020204" pitchFamily="34" charset="0"/>
              </a:rPr>
              <a:t>EzeeClass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F713DB-F7F9-3F63-6735-2D8F4A5998BB}"/>
              </a:ext>
            </a:extLst>
          </p:cNvPr>
          <p:cNvCxnSpPr/>
          <p:nvPr/>
        </p:nvCxnSpPr>
        <p:spPr>
          <a:xfrm>
            <a:off x="116121" y="172628"/>
            <a:ext cx="12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1B3C0-36D2-07EF-7524-3367A77B3D22}"/>
              </a:ext>
            </a:extLst>
          </p:cNvPr>
          <p:cNvCxnSpPr/>
          <p:nvPr/>
        </p:nvCxnSpPr>
        <p:spPr>
          <a:xfrm>
            <a:off x="116121" y="213109"/>
            <a:ext cx="12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45A858-22DA-8E24-06F9-7E9F0C9F0FC0}"/>
              </a:ext>
            </a:extLst>
          </p:cNvPr>
          <p:cNvCxnSpPr/>
          <p:nvPr/>
        </p:nvCxnSpPr>
        <p:spPr>
          <a:xfrm>
            <a:off x="116121" y="244654"/>
            <a:ext cx="12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Maths Good Ware Lineal Color icon | Freepik">
            <a:extLst>
              <a:ext uri="{FF2B5EF4-FFF2-40B4-BE49-F238E27FC236}">
                <a16:creationId xmlns:a16="http://schemas.microsoft.com/office/drawing/2014/main" id="{B09C848F-BEF2-52FB-BA06-A53F53F9D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2401640" y="2593806"/>
            <a:ext cx="648237" cy="6125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DD5000-2FB2-A8EC-5D2F-71BAEF6695EF}"/>
              </a:ext>
            </a:extLst>
          </p:cNvPr>
          <p:cNvSpPr txBox="1"/>
          <p:nvPr/>
        </p:nvSpPr>
        <p:spPr>
          <a:xfrm>
            <a:off x="2426798" y="3258606"/>
            <a:ext cx="597920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Maths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Apr ‘25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5D4D1B-1D91-AA73-01B2-B780DA71F84E}"/>
              </a:ext>
            </a:extLst>
          </p:cNvPr>
          <p:cNvSpPr txBox="1"/>
          <p:nvPr/>
        </p:nvSpPr>
        <p:spPr>
          <a:xfrm>
            <a:off x="3488746" y="3258606"/>
            <a:ext cx="686085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Physics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2B94CD-115D-B960-9A22-9B0D1AB1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82" y="2629356"/>
            <a:ext cx="577013" cy="577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A50E24-3D84-2336-E119-69A4FF43A41E}"/>
              </a:ext>
            </a:extLst>
          </p:cNvPr>
          <p:cNvSpPr txBox="1"/>
          <p:nvPr/>
        </p:nvSpPr>
        <p:spPr>
          <a:xfrm>
            <a:off x="4588542" y="3258606"/>
            <a:ext cx="69570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16" name="Picture 8" descr="Zoology - Free farming and gardening icons">
            <a:extLst>
              <a:ext uri="{FF2B5EF4-FFF2-40B4-BE49-F238E27FC236}">
                <a16:creationId xmlns:a16="http://schemas.microsoft.com/office/drawing/2014/main" id="{63005FD6-2F35-EE3A-942F-A1027720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33" y="2608449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ownload Free English Icons in PNG &amp; SVG">
            <a:extLst>
              <a:ext uri="{FF2B5EF4-FFF2-40B4-BE49-F238E27FC236}">
                <a16:creationId xmlns:a16="http://schemas.microsoft.com/office/drawing/2014/main" id="{1AF6C03B-1150-A050-9615-2B00ABAA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37" y="2659960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384A62-8342-18AC-04D9-F29BEAF29096}"/>
              </a:ext>
            </a:extLst>
          </p:cNvPr>
          <p:cNvSpPr txBox="1"/>
          <p:nvPr/>
        </p:nvSpPr>
        <p:spPr>
          <a:xfrm>
            <a:off x="1460121" y="3258606"/>
            <a:ext cx="66204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English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440FEB-90DC-4D8D-6DF8-DE30B28EC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121" y="1436603"/>
            <a:ext cx="555178" cy="5551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65BA3D-F4B4-B9E0-CDF2-FEF2F12CD088}"/>
              </a:ext>
            </a:extLst>
          </p:cNvPr>
          <p:cNvSpPr txBox="1"/>
          <p:nvPr/>
        </p:nvSpPr>
        <p:spPr>
          <a:xfrm>
            <a:off x="1469207" y="2034238"/>
            <a:ext cx="53700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>
                <a:latin typeface="Latha" panose="020B0604020202020204" pitchFamily="34" charset="0"/>
                <a:cs typeface="Latha" panose="020B0604020202020204" pitchFamily="34" charset="0"/>
              </a:rPr>
              <a:t>Tamil</a:t>
            </a:r>
            <a:r>
              <a:rPr lang="en-IN" sz="1000" b="1" dirty="0"/>
              <a:t>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pic>
        <p:nvPicPr>
          <p:cNvPr id="21" name="Picture 8" descr="Download Free Social Studies Icons in PNG &amp; SVG">
            <a:extLst>
              <a:ext uri="{FF2B5EF4-FFF2-40B4-BE49-F238E27FC236}">
                <a16:creationId xmlns:a16="http://schemas.microsoft.com/office/drawing/2014/main" id="{190392E4-ACAD-A801-699D-D3E03026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6" y="1414769"/>
            <a:ext cx="577012" cy="5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B0B03F-AF23-336D-C7BF-D806FF102BCE}"/>
              </a:ext>
            </a:extLst>
          </p:cNvPr>
          <p:cNvSpPr txBox="1"/>
          <p:nvPr/>
        </p:nvSpPr>
        <p:spPr>
          <a:xfrm>
            <a:off x="457629" y="2034238"/>
            <a:ext cx="60112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Social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Dec ‘25</a:t>
            </a:r>
          </a:p>
        </p:txBody>
      </p:sp>
      <p:pic>
        <p:nvPicPr>
          <p:cNvPr id="23" name="Picture 10" descr="Accounting - Free business and finance icons">
            <a:extLst>
              <a:ext uri="{FF2B5EF4-FFF2-40B4-BE49-F238E27FC236}">
                <a16:creationId xmlns:a16="http://schemas.microsoft.com/office/drawing/2014/main" id="{95EEB349-D030-DD97-C03C-C84D07888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2355551" y="1312160"/>
            <a:ext cx="740413" cy="6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FC8424-8E7D-F544-A4B5-66ACA5E7B239}"/>
              </a:ext>
            </a:extLst>
          </p:cNvPr>
          <p:cNvSpPr txBox="1"/>
          <p:nvPr/>
        </p:nvSpPr>
        <p:spPr>
          <a:xfrm>
            <a:off x="2362677" y="2034238"/>
            <a:ext cx="7261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Account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25" name="Picture 12" descr="Botany - Free education icons">
            <a:extLst>
              <a:ext uri="{FF2B5EF4-FFF2-40B4-BE49-F238E27FC236}">
                <a16:creationId xmlns:a16="http://schemas.microsoft.com/office/drawing/2014/main" id="{F04E1BBC-8A05-52E8-2FAB-D1F420415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3448559" y="1285723"/>
            <a:ext cx="745003" cy="70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D17979-333E-BF9D-0DC5-BF707C4BCD87}"/>
              </a:ext>
            </a:extLst>
          </p:cNvPr>
          <p:cNvSpPr txBox="1"/>
          <p:nvPr/>
        </p:nvSpPr>
        <p:spPr>
          <a:xfrm>
            <a:off x="3384242" y="2034238"/>
            <a:ext cx="8736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27" name="Picture 8" descr="Zoology - Free farming and gardening icons">
            <a:extLst>
              <a:ext uri="{FF2B5EF4-FFF2-40B4-BE49-F238E27FC236}">
                <a16:creationId xmlns:a16="http://schemas.microsoft.com/office/drawing/2014/main" id="{B53DA7F4-DB0F-DEAB-3811-35A470E4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666" y="1393861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9221F0-7A87-7539-8997-32067621F365}"/>
              </a:ext>
            </a:extLst>
          </p:cNvPr>
          <p:cNvSpPr txBox="1"/>
          <p:nvPr/>
        </p:nvSpPr>
        <p:spPr>
          <a:xfrm>
            <a:off x="4423358" y="2034238"/>
            <a:ext cx="9265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29" name="Picture 12" descr="Botany - Free education icons">
            <a:extLst>
              <a:ext uri="{FF2B5EF4-FFF2-40B4-BE49-F238E27FC236}">
                <a16:creationId xmlns:a16="http://schemas.microsoft.com/office/drawing/2014/main" id="{6DB1E6F8-62DE-2FDD-05DD-E97B6CAE5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5519079" y="1285722"/>
            <a:ext cx="745003" cy="7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676E788-11C8-40A0-78CF-BB8012F3C289}"/>
              </a:ext>
            </a:extLst>
          </p:cNvPr>
          <p:cNvSpPr txBox="1"/>
          <p:nvPr/>
        </p:nvSpPr>
        <p:spPr>
          <a:xfrm>
            <a:off x="5570178" y="2034238"/>
            <a:ext cx="642804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31" name="Picture 12" descr="Math - Free business icons">
            <a:extLst>
              <a:ext uri="{FF2B5EF4-FFF2-40B4-BE49-F238E27FC236}">
                <a16:creationId xmlns:a16="http://schemas.microsoft.com/office/drawing/2014/main" id="{49CB606E-D709-2451-8B71-A3D6273EF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76" y="1393861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9A9A6D-D517-3C4C-E885-9C64A24FAFB7}"/>
              </a:ext>
            </a:extLst>
          </p:cNvPr>
          <p:cNvSpPr txBox="1"/>
          <p:nvPr/>
        </p:nvSpPr>
        <p:spPr>
          <a:xfrm>
            <a:off x="6498190" y="2034238"/>
            <a:ext cx="79669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Biz Maths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Jul ‘24</a:t>
            </a:r>
          </a:p>
        </p:txBody>
      </p:sp>
      <p:pic>
        <p:nvPicPr>
          <p:cNvPr id="33" name="Picture 14" descr="Chemistry - Free education icons">
            <a:extLst>
              <a:ext uri="{FF2B5EF4-FFF2-40B4-BE49-F238E27FC236}">
                <a16:creationId xmlns:a16="http://schemas.microsoft.com/office/drawing/2014/main" id="{A8DBDB70-F23D-0F44-8B91-38AD2FD2C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466" y="1393861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E-commerce - Free commerce icons">
            <a:extLst>
              <a:ext uri="{FF2B5EF4-FFF2-40B4-BE49-F238E27FC236}">
                <a16:creationId xmlns:a16="http://schemas.microsoft.com/office/drawing/2014/main" id="{01BA162D-DDB2-34D4-3A8E-E77260B6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58" y="1343544"/>
            <a:ext cx="648237" cy="6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Computer science - Free technology icons">
            <a:extLst>
              <a:ext uri="{FF2B5EF4-FFF2-40B4-BE49-F238E27FC236}">
                <a16:creationId xmlns:a16="http://schemas.microsoft.com/office/drawing/2014/main" id="{634F8836-46C5-1B31-4EDD-08428FD61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568" y="1393861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Computer science - Free business and finance icons">
            <a:extLst>
              <a:ext uri="{FF2B5EF4-FFF2-40B4-BE49-F238E27FC236}">
                <a16:creationId xmlns:a16="http://schemas.microsoft.com/office/drawing/2014/main" id="{3A52B1CB-0620-9166-724A-8965220B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73" y="1362497"/>
            <a:ext cx="629284" cy="62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Download Free Economic Icons in PNG &amp; SVG">
            <a:extLst>
              <a:ext uri="{FF2B5EF4-FFF2-40B4-BE49-F238E27FC236}">
                <a16:creationId xmlns:a16="http://schemas.microsoft.com/office/drawing/2014/main" id="{01D1325F-AAFC-A5DF-8559-BD55FA8D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8" y="2629356"/>
            <a:ext cx="577013" cy="57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DBB0260-CA3C-0BC8-F9E4-67BE5AB5CFAF}"/>
              </a:ext>
            </a:extLst>
          </p:cNvPr>
          <p:cNvSpPr txBox="1"/>
          <p:nvPr/>
        </p:nvSpPr>
        <p:spPr>
          <a:xfrm>
            <a:off x="342274" y="3258606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Economics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Mar ‘24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FDB9FB-4A7F-58C8-E409-C32ECCEAE790}"/>
              </a:ext>
            </a:extLst>
          </p:cNvPr>
          <p:cNvSpPr txBox="1"/>
          <p:nvPr/>
        </p:nvSpPr>
        <p:spPr>
          <a:xfrm>
            <a:off x="7499638" y="2034238"/>
            <a:ext cx="84157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Chemistry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Feb ‘25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E24680-7D22-062A-724D-036C073F53C9}"/>
              </a:ext>
            </a:extLst>
          </p:cNvPr>
          <p:cNvSpPr txBox="1"/>
          <p:nvPr/>
        </p:nvSpPr>
        <p:spPr>
          <a:xfrm>
            <a:off x="8535643" y="2034238"/>
            <a:ext cx="88966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Commerce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Sep ‘24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E2F848-5686-0239-CA60-F3E3C1B2510D}"/>
              </a:ext>
            </a:extLst>
          </p:cNvPr>
          <p:cNvSpPr txBox="1"/>
          <p:nvPr/>
        </p:nvSpPr>
        <p:spPr>
          <a:xfrm>
            <a:off x="9597298" y="2034238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Appl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D8CAE1-D463-A886-3BB0-9DA514B70D3F}"/>
              </a:ext>
            </a:extLst>
          </p:cNvPr>
          <p:cNvSpPr txBox="1"/>
          <p:nvPr/>
        </p:nvSpPr>
        <p:spPr>
          <a:xfrm>
            <a:off x="10635967" y="2034238"/>
            <a:ext cx="79829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Sci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43" name="Picture 4" descr="Download Free Science Icons in PNG &amp; SVG">
            <a:extLst>
              <a:ext uri="{FF2B5EF4-FFF2-40B4-BE49-F238E27FC236}">
                <a16:creationId xmlns:a16="http://schemas.microsoft.com/office/drawing/2014/main" id="{5BA2BAD5-0CC1-ADBE-7CBB-B69BB0F1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37" y="2556317"/>
            <a:ext cx="625945" cy="6259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Science Generic gradient outline icon | Freepik">
            <a:extLst>
              <a:ext uri="{FF2B5EF4-FFF2-40B4-BE49-F238E27FC236}">
                <a16:creationId xmlns:a16="http://schemas.microsoft.com/office/drawing/2014/main" id="{A30EE04F-6DD6-A9B7-86DB-74F909742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216" y="2556316"/>
            <a:ext cx="625946" cy="6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D6C4E7F-DAEC-CDC9-50A8-E788F2C1F369}"/>
              </a:ext>
            </a:extLst>
          </p:cNvPr>
          <p:cNvSpPr txBox="1"/>
          <p:nvPr/>
        </p:nvSpPr>
        <p:spPr>
          <a:xfrm>
            <a:off x="5539721" y="3258606"/>
            <a:ext cx="70371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F95B85-B9EA-E838-5D60-56E2C618F756}"/>
              </a:ext>
            </a:extLst>
          </p:cNvPr>
          <p:cNvSpPr txBox="1"/>
          <p:nvPr/>
        </p:nvSpPr>
        <p:spPr>
          <a:xfrm>
            <a:off x="6601938" y="3258606"/>
            <a:ext cx="63478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(9)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</p:spTree>
    <p:extLst>
      <p:ext uri="{BB962C8B-B14F-4D97-AF65-F5344CB8AC3E}">
        <p14:creationId xmlns:p14="http://schemas.microsoft.com/office/powerpoint/2010/main" val="390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9B19E-8AB6-7350-8EF7-583C6C9A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FC4D-80AF-023D-D5C2-B8927935A9C4}"/>
              </a:ext>
            </a:extLst>
          </p:cNvPr>
          <p:cNvSpPr txBox="1"/>
          <p:nvPr/>
        </p:nvSpPr>
        <p:spPr>
          <a:xfrm>
            <a:off x="344032" y="186881"/>
            <a:ext cx="459420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Accountancy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B17EC-EBDD-2A08-E55C-82324608C612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0" descr="Accounting - Free business and finance icons">
            <a:extLst>
              <a:ext uri="{FF2B5EF4-FFF2-40B4-BE49-F238E27FC236}">
                <a16:creationId xmlns:a16="http://schemas.microsoft.com/office/drawing/2014/main" id="{400FA444-B142-7304-CFE3-9C2C35F00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1288506" y="1747610"/>
            <a:ext cx="2993934" cy="326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5ADBBEA-F7E7-9D15-7D36-946F75571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8238" y="56388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5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1539F-AA27-2AA5-2570-1754A9F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C28F42-A94C-C0B3-A0A2-1A8B05C42C02}"/>
              </a:ext>
            </a:extLst>
          </p:cNvPr>
          <p:cNvSpPr txBox="1"/>
          <p:nvPr/>
        </p:nvSpPr>
        <p:spPr>
          <a:xfrm>
            <a:off x="344032" y="186881"/>
            <a:ext cx="687021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Bio-Botany / Botany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AC0FC-C8A6-8289-3DD0-D2899B4C6FB1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2" descr="Botany - Free education icons">
            <a:extLst>
              <a:ext uri="{FF2B5EF4-FFF2-40B4-BE49-F238E27FC236}">
                <a16:creationId xmlns:a16="http://schemas.microsoft.com/office/drawing/2014/main" id="{BEC224DE-5321-2BA6-97DF-94923B6BE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1348709" y="1844040"/>
            <a:ext cx="2873137" cy="31546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AF4FEF-9200-F4F4-AB6A-5784292AE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700" y="98298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0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3D2AB-3B69-A39D-CB2F-350C6529A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649E4-498B-C571-F81D-BC5A52877462}"/>
              </a:ext>
            </a:extLst>
          </p:cNvPr>
          <p:cNvSpPr txBox="1"/>
          <p:nvPr/>
        </p:nvSpPr>
        <p:spPr>
          <a:xfrm>
            <a:off x="344032" y="186881"/>
            <a:ext cx="779232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Bio-Zoology / Zoology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E97B6D-A441-820B-608C-5D76F30195EF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CED0E-B23D-84FD-500A-09FF3248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46" y="2859064"/>
            <a:ext cx="2380929" cy="2076170"/>
          </a:xfrm>
          <a:prstGeom prst="rect">
            <a:avLst/>
          </a:prstGeom>
        </p:spPr>
      </p:pic>
      <p:pic>
        <p:nvPicPr>
          <p:cNvPr id="5" name="Picture 17" descr="Lion Special Lineal color icon | Freepik">
            <a:extLst>
              <a:ext uri="{FF2B5EF4-FFF2-40B4-BE49-F238E27FC236}">
                <a16:creationId xmlns:a16="http://schemas.microsoft.com/office/drawing/2014/main" id="{BF520B12-C46F-D5ED-E51F-33E52C45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01" y="2058738"/>
            <a:ext cx="2135193" cy="18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AADF73F-B647-AAF5-BA67-C37CBE42E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229" y="115738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92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3B20A-7E22-30E5-595A-5111729C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A61606-5B7F-B52B-20B2-3978FA9319F5}"/>
              </a:ext>
            </a:extLst>
          </p:cNvPr>
          <p:cNvSpPr txBox="1"/>
          <p:nvPr/>
        </p:nvSpPr>
        <p:spPr>
          <a:xfrm>
            <a:off x="344032" y="186881"/>
            <a:ext cx="552228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Business Maths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C4347-FA80-E440-C169-C332AE6A8622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Calculating - Free business and finance icons">
            <a:extLst>
              <a:ext uri="{FF2B5EF4-FFF2-40B4-BE49-F238E27FC236}">
                <a16:creationId xmlns:a16="http://schemas.microsoft.com/office/drawing/2014/main" id="{C216AB87-2040-305A-EC49-B45B2B8A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977215"/>
            <a:ext cx="3055986" cy="305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83B2BBC-4C1C-0C4A-086E-F681EEF13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205" y="809625"/>
            <a:ext cx="4476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65AE4-4917-CACA-A29C-46B04FF5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D6FC2-B64C-BF94-984D-F33E1ED1FF3B}"/>
              </a:ext>
            </a:extLst>
          </p:cNvPr>
          <p:cNvSpPr txBox="1"/>
          <p:nvPr/>
        </p:nvSpPr>
        <p:spPr>
          <a:xfrm>
            <a:off x="344032" y="186881"/>
            <a:ext cx="364888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Chemistry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3CEC9-9F0B-C2D3-37C4-A5F5B4B4839E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0" name="Picture 2" descr="Chemistry - Free education icons">
            <a:extLst>
              <a:ext uri="{FF2B5EF4-FFF2-40B4-BE49-F238E27FC236}">
                <a16:creationId xmlns:a16="http://schemas.microsoft.com/office/drawing/2014/main" id="{073E29BE-EBDF-BE79-F1EC-7C5E38A1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FAC4AC0-6BB2-3EAF-E717-03210FA6E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77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ADBEE-5E47-C90A-C210-C495BDCD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CBADBA-62B6-AAC1-350C-F4EAADCC83BB}"/>
              </a:ext>
            </a:extLst>
          </p:cNvPr>
          <p:cNvSpPr txBox="1"/>
          <p:nvPr/>
        </p:nvSpPr>
        <p:spPr>
          <a:xfrm>
            <a:off x="344032" y="186881"/>
            <a:ext cx="390587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Commerce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B118BF-A594-662D-85A3-AB3BD4EF375F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6" descr="E-commerce - Free commerce icons">
            <a:extLst>
              <a:ext uri="{FF2B5EF4-FFF2-40B4-BE49-F238E27FC236}">
                <a16:creationId xmlns:a16="http://schemas.microsoft.com/office/drawing/2014/main" id="{628FCF5B-8205-59D6-1717-E705B039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26" y="2009416"/>
            <a:ext cx="3009174" cy="299692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75D6809-DEE1-3893-6DDD-FA44330CA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76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A5F18-ED29-042E-3336-0B483108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0F0739-ADE6-057E-B00F-85E22C817F8D}"/>
              </a:ext>
            </a:extLst>
          </p:cNvPr>
          <p:cNvSpPr txBox="1"/>
          <p:nvPr/>
        </p:nvSpPr>
        <p:spPr>
          <a:xfrm>
            <a:off x="344032" y="186881"/>
            <a:ext cx="811856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Computer 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BD751-35A4-6433-CD79-F7B019E3CE02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8" descr="Computer science - Free technology icons">
            <a:extLst>
              <a:ext uri="{FF2B5EF4-FFF2-40B4-BE49-F238E27FC236}">
                <a16:creationId xmlns:a16="http://schemas.microsoft.com/office/drawing/2014/main" id="{4D7E684A-6489-5CD9-0132-09ECEC3A5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948214" cy="29482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9863EA7-3B9D-C9D6-859A-E373D5E83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9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D430-7C47-0F0B-AC54-AAAED833C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03C92-DE35-0CAA-F4FC-ED4543DCFF77}"/>
              </a:ext>
            </a:extLst>
          </p:cNvPr>
          <p:cNvSpPr txBox="1"/>
          <p:nvPr/>
        </p:nvSpPr>
        <p:spPr>
          <a:xfrm>
            <a:off x="344032" y="186881"/>
            <a:ext cx="651723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3A062-62DB-5E35-7F88-820A4946CB00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0" descr="Computer science - Free business and finance icons">
            <a:extLst>
              <a:ext uri="{FF2B5EF4-FFF2-40B4-BE49-F238E27FC236}">
                <a16:creationId xmlns:a16="http://schemas.microsoft.com/office/drawing/2014/main" id="{1D7512E2-5CED-3199-C54A-39F2616E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880000" cy="288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FD3346-53DA-F030-9A5C-1FD3E557C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88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32BEA-01F2-8182-9661-7A9E82B9D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7AB0D9-B5EB-E433-2869-F235156E5EDF}"/>
              </a:ext>
            </a:extLst>
          </p:cNvPr>
          <p:cNvSpPr txBox="1"/>
          <p:nvPr/>
        </p:nvSpPr>
        <p:spPr>
          <a:xfrm>
            <a:off x="344032" y="186881"/>
            <a:ext cx="390010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Economics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CBC4A3-5559-D85C-7291-DD0F38E5DD44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2" descr="Download Free Economic Icons in PNG &amp; SVG">
            <a:extLst>
              <a:ext uri="{FF2B5EF4-FFF2-40B4-BE49-F238E27FC236}">
                <a16:creationId xmlns:a16="http://schemas.microsoft.com/office/drawing/2014/main" id="{B495E31F-A12D-D664-E79F-50C6117B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880000" cy="288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90A21DE-B8F0-0CD7-5A11-02197260A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5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898FD-C87C-8A66-87C7-D9C002C2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008"/>
            <a:ext cx="12192000" cy="5825984"/>
          </a:xfrm>
          <a:prstGeom prst="rect">
            <a:avLst/>
          </a:prstGeom>
        </p:spPr>
      </p:pic>
      <p:pic>
        <p:nvPicPr>
          <p:cNvPr id="7" name="Picture 2" descr="Maths Good Ware Lineal Color icon | Freepik">
            <a:extLst>
              <a:ext uri="{FF2B5EF4-FFF2-40B4-BE49-F238E27FC236}">
                <a16:creationId xmlns:a16="http://schemas.microsoft.com/office/drawing/2014/main" id="{7B8504CB-7D24-DF2B-8752-0C0A73B09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2183930" y="2840544"/>
            <a:ext cx="648237" cy="6125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C2672-0465-9015-AD0E-605AC293BB97}"/>
              </a:ext>
            </a:extLst>
          </p:cNvPr>
          <p:cNvSpPr txBox="1"/>
          <p:nvPr/>
        </p:nvSpPr>
        <p:spPr>
          <a:xfrm>
            <a:off x="2209088" y="3505344"/>
            <a:ext cx="597920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Maths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Apr ‘25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2D5A4D-0A76-A91F-6E45-A27353B24171}"/>
              </a:ext>
            </a:extLst>
          </p:cNvPr>
          <p:cNvSpPr txBox="1"/>
          <p:nvPr/>
        </p:nvSpPr>
        <p:spPr>
          <a:xfrm>
            <a:off x="3271036" y="3505344"/>
            <a:ext cx="686085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Physics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9D3606-73CE-33FA-610B-C88CF6F6B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572" y="2876094"/>
            <a:ext cx="577013" cy="577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32242-43BE-46B4-9259-1425FF3B9690}"/>
              </a:ext>
            </a:extLst>
          </p:cNvPr>
          <p:cNvSpPr txBox="1"/>
          <p:nvPr/>
        </p:nvSpPr>
        <p:spPr>
          <a:xfrm>
            <a:off x="4370832" y="3505344"/>
            <a:ext cx="69570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3080" name="Picture 8" descr="Zoology - Free farming and gardening icons">
            <a:extLst>
              <a:ext uri="{FF2B5EF4-FFF2-40B4-BE49-F238E27FC236}">
                <a16:creationId xmlns:a16="http://schemas.microsoft.com/office/drawing/2014/main" id="{20C57E0D-19CF-160E-7A3D-D88F9E37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723" y="2855187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ownload Free English Icons in PNG &amp; SVG">
            <a:extLst>
              <a:ext uri="{FF2B5EF4-FFF2-40B4-BE49-F238E27FC236}">
                <a16:creationId xmlns:a16="http://schemas.microsoft.com/office/drawing/2014/main" id="{108B78F0-055A-93FA-C183-FF07CFF9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27" y="2906698"/>
            <a:ext cx="546409" cy="5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40F6CA-187B-9B08-2F9D-A83605C9BD5E}"/>
              </a:ext>
            </a:extLst>
          </p:cNvPr>
          <p:cNvSpPr txBox="1"/>
          <p:nvPr/>
        </p:nvSpPr>
        <p:spPr>
          <a:xfrm>
            <a:off x="1242411" y="3505344"/>
            <a:ext cx="66204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English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513CAC-FD56-3AF2-C40D-5AE3E4D888A1}"/>
              </a:ext>
            </a:extLst>
          </p:cNvPr>
          <p:cNvSpPr txBox="1"/>
          <p:nvPr/>
        </p:nvSpPr>
        <p:spPr>
          <a:xfrm>
            <a:off x="1251497" y="2280976"/>
            <a:ext cx="53700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>
                <a:latin typeface="Latha" panose="020B0604020202020204" pitchFamily="34" charset="0"/>
                <a:cs typeface="Latha" panose="020B0604020202020204" pitchFamily="34" charset="0"/>
              </a:rPr>
              <a:t>Tamil</a:t>
            </a:r>
            <a:r>
              <a:rPr lang="en-IN" sz="1000" b="1" dirty="0"/>
              <a:t>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pic>
        <p:nvPicPr>
          <p:cNvPr id="20" name="Picture 8" descr="Download Free Social Studies Icons in PNG &amp; SVG">
            <a:extLst>
              <a:ext uri="{FF2B5EF4-FFF2-40B4-BE49-F238E27FC236}">
                <a16:creationId xmlns:a16="http://schemas.microsoft.com/office/drawing/2014/main" id="{BA38EF36-43D0-30C5-1EDF-8A4CBE1C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6" y="1661507"/>
            <a:ext cx="577012" cy="5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9AB25F-1314-456A-91CA-FBB9CF765185}"/>
              </a:ext>
            </a:extLst>
          </p:cNvPr>
          <p:cNvSpPr txBox="1"/>
          <p:nvPr/>
        </p:nvSpPr>
        <p:spPr>
          <a:xfrm>
            <a:off x="239919" y="2280976"/>
            <a:ext cx="60112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Social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Dec ‘25</a:t>
            </a:r>
          </a:p>
        </p:txBody>
      </p:sp>
      <p:pic>
        <p:nvPicPr>
          <p:cNvPr id="22" name="Picture 10" descr="Accounting - Free business and finance icons">
            <a:extLst>
              <a:ext uri="{FF2B5EF4-FFF2-40B4-BE49-F238E27FC236}">
                <a16:creationId xmlns:a16="http://schemas.microsoft.com/office/drawing/2014/main" id="{C1BD1C26-FCA2-4717-B27B-6DEBBC88E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2137841" y="1558898"/>
            <a:ext cx="740413" cy="6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00F90D-B12E-82F3-E9CF-CC32FF653882}"/>
              </a:ext>
            </a:extLst>
          </p:cNvPr>
          <p:cNvSpPr txBox="1"/>
          <p:nvPr/>
        </p:nvSpPr>
        <p:spPr>
          <a:xfrm>
            <a:off x="2144967" y="2280976"/>
            <a:ext cx="7261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Account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24" name="Picture 12" descr="Botany - Free education icons">
            <a:extLst>
              <a:ext uri="{FF2B5EF4-FFF2-40B4-BE49-F238E27FC236}">
                <a16:creationId xmlns:a16="http://schemas.microsoft.com/office/drawing/2014/main" id="{5D887257-9EF1-FF71-4040-9EAF7A819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3230849" y="1532461"/>
            <a:ext cx="745003" cy="70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D27F5FA-F0B1-FE6B-9C4F-BDE48A727334}"/>
              </a:ext>
            </a:extLst>
          </p:cNvPr>
          <p:cNvSpPr txBox="1"/>
          <p:nvPr/>
        </p:nvSpPr>
        <p:spPr>
          <a:xfrm>
            <a:off x="3166532" y="2280976"/>
            <a:ext cx="8736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26" name="Picture 8" descr="Zoology - Free farming and gardening icons">
            <a:extLst>
              <a:ext uri="{FF2B5EF4-FFF2-40B4-BE49-F238E27FC236}">
                <a16:creationId xmlns:a16="http://schemas.microsoft.com/office/drawing/2014/main" id="{F5A1D303-9314-16A9-8DF7-057EE6C0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956" y="1640599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783873-184D-5C4D-F11A-E5DFA8D76016}"/>
              </a:ext>
            </a:extLst>
          </p:cNvPr>
          <p:cNvSpPr txBox="1"/>
          <p:nvPr/>
        </p:nvSpPr>
        <p:spPr>
          <a:xfrm>
            <a:off x="4205648" y="2280976"/>
            <a:ext cx="9265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28" name="Picture 12" descr="Botany - Free education icons">
            <a:extLst>
              <a:ext uri="{FF2B5EF4-FFF2-40B4-BE49-F238E27FC236}">
                <a16:creationId xmlns:a16="http://schemas.microsoft.com/office/drawing/2014/main" id="{CF55F587-9CFC-B8C8-D128-2BE5F5F74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5301369" y="1532460"/>
            <a:ext cx="745003" cy="7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14AA53-F323-1A62-DDA1-2B7A26432378}"/>
              </a:ext>
            </a:extLst>
          </p:cNvPr>
          <p:cNvSpPr txBox="1"/>
          <p:nvPr/>
        </p:nvSpPr>
        <p:spPr>
          <a:xfrm>
            <a:off x="5352468" y="2280976"/>
            <a:ext cx="642804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3084" name="Picture 12" descr="Math - Free business icons">
            <a:extLst>
              <a:ext uri="{FF2B5EF4-FFF2-40B4-BE49-F238E27FC236}">
                <a16:creationId xmlns:a16="http://schemas.microsoft.com/office/drawing/2014/main" id="{5F1ECF85-6A0C-FB22-E21B-60F5CD54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66" y="1640599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55B284-CB81-F1BF-9C16-7DF69E3132D7}"/>
              </a:ext>
            </a:extLst>
          </p:cNvPr>
          <p:cNvSpPr txBox="1"/>
          <p:nvPr/>
        </p:nvSpPr>
        <p:spPr>
          <a:xfrm>
            <a:off x="6280480" y="2280976"/>
            <a:ext cx="79669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Biz Maths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Jul ‘24</a:t>
            </a:r>
          </a:p>
        </p:txBody>
      </p:sp>
      <p:pic>
        <p:nvPicPr>
          <p:cNvPr id="3086" name="Picture 14" descr="Chemistry - Free education icons">
            <a:extLst>
              <a:ext uri="{FF2B5EF4-FFF2-40B4-BE49-F238E27FC236}">
                <a16:creationId xmlns:a16="http://schemas.microsoft.com/office/drawing/2014/main" id="{413A97E0-5347-0630-01DD-BFDAC7E32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6" y="1640599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E-commerce - Free commerce icons">
            <a:extLst>
              <a:ext uri="{FF2B5EF4-FFF2-40B4-BE49-F238E27FC236}">
                <a16:creationId xmlns:a16="http://schemas.microsoft.com/office/drawing/2014/main" id="{EF8755C5-7FF8-0C2A-AA3F-E72403DC0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48" y="1590282"/>
            <a:ext cx="648237" cy="6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omputer science - Free technology icons">
            <a:extLst>
              <a:ext uri="{FF2B5EF4-FFF2-40B4-BE49-F238E27FC236}">
                <a16:creationId xmlns:a16="http://schemas.microsoft.com/office/drawing/2014/main" id="{250ACE5E-5429-4CFA-4811-C7E3D7AD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58" y="1640599"/>
            <a:ext cx="597920" cy="5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omputer science - Free business and finance icons">
            <a:extLst>
              <a:ext uri="{FF2B5EF4-FFF2-40B4-BE49-F238E27FC236}">
                <a16:creationId xmlns:a16="http://schemas.microsoft.com/office/drawing/2014/main" id="{219312A8-1BE8-7CBC-D8C5-3ED419AE3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763" y="1609235"/>
            <a:ext cx="629284" cy="62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ownload Free Economic Icons in PNG &amp; SVG">
            <a:extLst>
              <a:ext uri="{FF2B5EF4-FFF2-40B4-BE49-F238E27FC236}">
                <a16:creationId xmlns:a16="http://schemas.microsoft.com/office/drawing/2014/main" id="{9C72C8E8-9ABE-C32C-19E2-FC3AF97FB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8" y="2876094"/>
            <a:ext cx="577013" cy="57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B10A01A-B66F-6C51-502C-E417F0663649}"/>
              </a:ext>
            </a:extLst>
          </p:cNvPr>
          <p:cNvSpPr txBox="1"/>
          <p:nvPr/>
        </p:nvSpPr>
        <p:spPr>
          <a:xfrm>
            <a:off x="124564" y="3505344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Economics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Mar ‘24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98C48E-A671-3C62-B5EB-37E5CACB53D7}"/>
              </a:ext>
            </a:extLst>
          </p:cNvPr>
          <p:cNvSpPr txBox="1"/>
          <p:nvPr/>
        </p:nvSpPr>
        <p:spPr>
          <a:xfrm>
            <a:off x="7281928" y="2280976"/>
            <a:ext cx="84157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Chemistry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Feb ‘25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30E2C6-54D9-C550-7817-EF7326C40532}"/>
              </a:ext>
            </a:extLst>
          </p:cNvPr>
          <p:cNvSpPr txBox="1"/>
          <p:nvPr/>
        </p:nvSpPr>
        <p:spPr>
          <a:xfrm>
            <a:off x="8317933" y="2280976"/>
            <a:ext cx="88966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Commerce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Sep ‘24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4414D9-0171-7EB4-90AF-2B9A31202F3B}"/>
              </a:ext>
            </a:extLst>
          </p:cNvPr>
          <p:cNvSpPr txBox="1"/>
          <p:nvPr/>
        </p:nvSpPr>
        <p:spPr>
          <a:xfrm>
            <a:off x="9379588" y="2280976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Appl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3A687E-A9CF-13F1-4CCB-01CFE27031F0}"/>
              </a:ext>
            </a:extLst>
          </p:cNvPr>
          <p:cNvSpPr txBox="1"/>
          <p:nvPr/>
        </p:nvSpPr>
        <p:spPr>
          <a:xfrm>
            <a:off x="10418257" y="2280976"/>
            <a:ext cx="79829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Sci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36" name="Picture 4" descr="Download Free Science Icons in PNG &amp; SVG">
            <a:extLst>
              <a:ext uri="{FF2B5EF4-FFF2-40B4-BE49-F238E27FC236}">
                <a16:creationId xmlns:a16="http://schemas.microsoft.com/office/drawing/2014/main" id="{AA59378F-B0D1-C7F6-8FCB-DE85CF77A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27" y="2803055"/>
            <a:ext cx="625945" cy="6259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ence Generic gradient outline icon | Freepik">
            <a:extLst>
              <a:ext uri="{FF2B5EF4-FFF2-40B4-BE49-F238E27FC236}">
                <a16:creationId xmlns:a16="http://schemas.microsoft.com/office/drawing/2014/main" id="{70906276-6236-E82F-4275-67623D22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06" y="2803054"/>
            <a:ext cx="625946" cy="6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AC1E502-04B0-B4DD-4F48-E40228FA8222}"/>
              </a:ext>
            </a:extLst>
          </p:cNvPr>
          <p:cNvSpPr txBox="1"/>
          <p:nvPr/>
        </p:nvSpPr>
        <p:spPr>
          <a:xfrm>
            <a:off x="5322011" y="3505344"/>
            <a:ext cx="70371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199C25-087F-2B84-6057-E914DF094495}"/>
              </a:ext>
            </a:extLst>
          </p:cNvPr>
          <p:cNvSpPr txBox="1"/>
          <p:nvPr/>
        </p:nvSpPr>
        <p:spPr>
          <a:xfrm>
            <a:off x="6384228" y="3505344"/>
            <a:ext cx="63478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(9)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37C6DF-C7D6-650F-C057-94C3BE75E9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09973" y="1622943"/>
            <a:ext cx="611607" cy="6018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69350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79CE8-B987-9E8F-AD9A-754100CDF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E019F-863A-A419-4A17-882CFEE57E63}"/>
              </a:ext>
            </a:extLst>
          </p:cNvPr>
          <p:cNvSpPr txBox="1"/>
          <p:nvPr/>
        </p:nvSpPr>
        <p:spPr>
          <a:xfrm>
            <a:off x="344032" y="186881"/>
            <a:ext cx="255679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English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EE617-BD04-F1F6-B3C1-F4F82F0372F1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3A0760-B858-33DB-CCF2-B50F6C3B2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156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8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29D82-B146-0B8A-4A73-5EF4440C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DCCE4-9116-54A7-69C9-A7B829915EB3}"/>
              </a:ext>
            </a:extLst>
          </p:cNvPr>
          <p:cNvSpPr txBox="1"/>
          <p:nvPr/>
        </p:nvSpPr>
        <p:spPr>
          <a:xfrm>
            <a:off x="344032" y="186881"/>
            <a:ext cx="216879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Maths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8FCAD-A546-FA1C-36D0-9A456FDA31CB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 descr="Maths Good Ware Lineal Color icon | Freepik">
            <a:extLst>
              <a:ext uri="{FF2B5EF4-FFF2-40B4-BE49-F238E27FC236}">
                <a16:creationId xmlns:a16="http://schemas.microsoft.com/office/drawing/2014/main" id="{1EBC0512-04DB-80DF-4C56-87164DA93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1174123" y="1849396"/>
            <a:ext cx="3265445" cy="30857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CB08627-B1EF-5626-91B0-25DA2A860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6340" y="105673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6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7D92F-FB12-8786-26F7-41AAC167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B5A0AE-13CB-17AF-5D28-E2E54A8DD0F7}"/>
              </a:ext>
            </a:extLst>
          </p:cNvPr>
          <p:cNvSpPr txBox="1"/>
          <p:nvPr/>
        </p:nvSpPr>
        <p:spPr>
          <a:xfrm>
            <a:off x="344032" y="186881"/>
            <a:ext cx="270907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Physics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A7F4A1-3B8C-1DA6-6E6F-BD4ACB413D07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940685-DAC9-FFA8-4732-344F205E0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1756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21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F3505-498F-CCD5-C91B-BDFBB567F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780FD4-7408-4FDB-A26D-056B203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008"/>
            <a:ext cx="12192000" cy="5825984"/>
          </a:xfrm>
          <a:prstGeom prst="rect">
            <a:avLst/>
          </a:prstGeom>
        </p:spPr>
      </p:pic>
      <p:pic>
        <p:nvPicPr>
          <p:cNvPr id="7" name="Picture 2" descr="Maths Good Ware Lineal Color icon | Freepik">
            <a:extLst>
              <a:ext uri="{FF2B5EF4-FFF2-40B4-BE49-F238E27FC236}">
                <a16:creationId xmlns:a16="http://schemas.microsoft.com/office/drawing/2014/main" id="{6F0D243C-6721-BB72-FDDE-BA5C64B82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2183930" y="2840544"/>
            <a:ext cx="648237" cy="6125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47D2F5-D8D2-A1CA-038A-8EE5D8C03108}"/>
              </a:ext>
            </a:extLst>
          </p:cNvPr>
          <p:cNvSpPr txBox="1"/>
          <p:nvPr/>
        </p:nvSpPr>
        <p:spPr>
          <a:xfrm>
            <a:off x="2209088" y="3505344"/>
            <a:ext cx="597920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Maths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Apr ‘25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8BAA3-EC7E-31CB-DD6F-194657028C3A}"/>
              </a:ext>
            </a:extLst>
          </p:cNvPr>
          <p:cNvSpPr txBox="1"/>
          <p:nvPr/>
        </p:nvSpPr>
        <p:spPr>
          <a:xfrm>
            <a:off x="3271036" y="3505344"/>
            <a:ext cx="686085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Physics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87CDAC-7E05-8041-C57F-0637542A4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572" y="2876094"/>
            <a:ext cx="577013" cy="577013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51651B-A5F8-463D-DB75-A5C9978D7B17}"/>
              </a:ext>
            </a:extLst>
          </p:cNvPr>
          <p:cNvSpPr txBox="1"/>
          <p:nvPr/>
        </p:nvSpPr>
        <p:spPr>
          <a:xfrm>
            <a:off x="4370832" y="3505344"/>
            <a:ext cx="69570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15" name="Picture 10" descr="Download Free English Icons in PNG &amp; SVG">
            <a:extLst>
              <a:ext uri="{FF2B5EF4-FFF2-40B4-BE49-F238E27FC236}">
                <a16:creationId xmlns:a16="http://schemas.microsoft.com/office/drawing/2014/main" id="{B4F02352-742B-16FF-8A5E-552CAF25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27" y="2906698"/>
            <a:ext cx="546409" cy="5464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B3F8A2-B2AE-F3B6-EEE6-48809938050A}"/>
              </a:ext>
            </a:extLst>
          </p:cNvPr>
          <p:cNvSpPr txBox="1"/>
          <p:nvPr/>
        </p:nvSpPr>
        <p:spPr>
          <a:xfrm>
            <a:off x="1242411" y="3505344"/>
            <a:ext cx="66204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English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BDD33-E5EC-FC26-47F3-FB438280D2E3}"/>
              </a:ext>
            </a:extLst>
          </p:cNvPr>
          <p:cNvSpPr txBox="1"/>
          <p:nvPr/>
        </p:nvSpPr>
        <p:spPr>
          <a:xfrm>
            <a:off x="1251497" y="2280976"/>
            <a:ext cx="53700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>
                <a:latin typeface="Latha" panose="020B0604020202020204" pitchFamily="34" charset="0"/>
                <a:cs typeface="Latha" panose="020B0604020202020204" pitchFamily="34" charset="0"/>
              </a:rPr>
              <a:t>Tamil</a:t>
            </a:r>
            <a:r>
              <a:rPr lang="en-IN" sz="1000" b="1" dirty="0"/>
              <a:t>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pic>
        <p:nvPicPr>
          <p:cNvPr id="20" name="Picture 8" descr="Download Free Social Studies Icons in PNG &amp; SVG">
            <a:extLst>
              <a:ext uri="{FF2B5EF4-FFF2-40B4-BE49-F238E27FC236}">
                <a16:creationId xmlns:a16="http://schemas.microsoft.com/office/drawing/2014/main" id="{BAB36998-EE17-DE7A-BC36-A60B5009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6" y="1661507"/>
            <a:ext cx="577012" cy="5770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49569E-41CD-7C85-E2FF-FAC0773730DE}"/>
              </a:ext>
            </a:extLst>
          </p:cNvPr>
          <p:cNvSpPr txBox="1"/>
          <p:nvPr/>
        </p:nvSpPr>
        <p:spPr>
          <a:xfrm>
            <a:off x="239919" y="2280976"/>
            <a:ext cx="60112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Social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Dec ‘25</a:t>
            </a:r>
          </a:p>
        </p:txBody>
      </p:sp>
      <p:pic>
        <p:nvPicPr>
          <p:cNvPr id="22" name="Picture 10" descr="Accounting - Free business and finance icons">
            <a:extLst>
              <a:ext uri="{FF2B5EF4-FFF2-40B4-BE49-F238E27FC236}">
                <a16:creationId xmlns:a16="http://schemas.microsoft.com/office/drawing/2014/main" id="{5F9BD0DE-C8C8-360A-2E4F-0078FE6E9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2137841" y="1558898"/>
            <a:ext cx="740413" cy="6796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3E68AD-572B-3B58-44B6-A13AEFDAB2F8}"/>
              </a:ext>
            </a:extLst>
          </p:cNvPr>
          <p:cNvSpPr txBox="1"/>
          <p:nvPr/>
        </p:nvSpPr>
        <p:spPr>
          <a:xfrm>
            <a:off x="2144967" y="2280976"/>
            <a:ext cx="7261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Account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24" name="Picture 12" descr="Botany - Free education icons">
            <a:extLst>
              <a:ext uri="{FF2B5EF4-FFF2-40B4-BE49-F238E27FC236}">
                <a16:creationId xmlns:a16="http://schemas.microsoft.com/office/drawing/2014/main" id="{92E4BED6-7AB1-F3F3-59D5-B462CB993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3230849" y="1532461"/>
            <a:ext cx="745003" cy="7060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64A171-C86C-D3AE-310A-C371A1123D1D}"/>
              </a:ext>
            </a:extLst>
          </p:cNvPr>
          <p:cNvSpPr txBox="1"/>
          <p:nvPr/>
        </p:nvSpPr>
        <p:spPr>
          <a:xfrm>
            <a:off x="3166532" y="2280976"/>
            <a:ext cx="8736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A74F86-C97D-B370-A468-EEEE6287806A}"/>
              </a:ext>
            </a:extLst>
          </p:cNvPr>
          <p:cNvSpPr txBox="1"/>
          <p:nvPr/>
        </p:nvSpPr>
        <p:spPr>
          <a:xfrm>
            <a:off x="4205648" y="2280976"/>
            <a:ext cx="9265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28" name="Picture 12" descr="Botany - Free education icons">
            <a:extLst>
              <a:ext uri="{FF2B5EF4-FFF2-40B4-BE49-F238E27FC236}">
                <a16:creationId xmlns:a16="http://schemas.microsoft.com/office/drawing/2014/main" id="{AB916270-91BA-3642-30DD-284F24A7E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5301369" y="1532460"/>
            <a:ext cx="745003" cy="7060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9474DB-EBAA-73E7-7668-61EB6F7F8D7C}"/>
              </a:ext>
            </a:extLst>
          </p:cNvPr>
          <p:cNvSpPr txBox="1"/>
          <p:nvPr/>
        </p:nvSpPr>
        <p:spPr>
          <a:xfrm>
            <a:off x="5352468" y="2280976"/>
            <a:ext cx="642804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3084" name="Picture 12" descr="Math - Free business icons">
            <a:extLst>
              <a:ext uri="{FF2B5EF4-FFF2-40B4-BE49-F238E27FC236}">
                <a16:creationId xmlns:a16="http://schemas.microsoft.com/office/drawing/2014/main" id="{548BE9E3-B559-E8A7-F288-10CBBEB7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66" y="1640599"/>
            <a:ext cx="597920" cy="5979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21AE6D-0D62-56A3-FFEB-29D1F2AB8A03}"/>
              </a:ext>
            </a:extLst>
          </p:cNvPr>
          <p:cNvSpPr txBox="1"/>
          <p:nvPr/>
        </p:nvSpPr>
        <p:spPr>
          <a:xfrm>
            <a:off x="6280480" y="2280976"/>
            <a:ext cx="79669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Biz Maths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Jul ‘24</a:t>
            </a:r>
          </a:p>
        </p:txBody>
      </p:sp>
      <p:pic>
        <p:nvPicPr>
          <p:cNvPr id="3086" name="Picture 14" descr="Chemistry - Free education icons">
            <a:extLst>
              <a:ext uri="{FF2B5EF4-FFF2-40B4-BE49-F238E27FC236}">
                <a16:creationId xmlns:a16="http://schemas.microsoft.com/office/drawing/2014/main" id="{F0A099CE-D718-F92E-6E8C-042AB501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6" y="1640599"/>
            <a:ext cx="597920" cy="5979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E-commerce - Free commerce icons">
            <a:extLst>
              <a:ext uri="{FF2B5EF4-FFF2-40B4-BE49-F238E27FC236}">
                <a16:creationId xmlns:a16="http://schemas.microsoft.com/office/drawing/2014/main" id="{DDDD7926-ACCE-45C9-8374-ADB5AD807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48" y="1590282"/>
            <a:ext cx="648237" cy="6482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omputer science - Free technology icons">
            <a:extLst>
              <a:ext uri="{FF2B5EF4-FFF2-40B4-BE49-F238E27FC236}">
                <a16:creationId xmlns:a16="http://schemas.microsoft.com/office/drawing/2014/main" id="{46DD4805-4669-2E48-AD7F-3B05F970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58" y="1640599"/>
            <a:ext cx="597920" cy="5979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omputer science - Free business and finance icons">
            <a:extLst>
              <a:ext uri="{FF2B5EF4-FFF2-40B4-BE49-F238E27FC236}">
                <a16:creationId xmlns:a16="http://schemas.microsoft.com/office/drawing/2014/main" id="{CA036075-4D8F-7B51-EFFA-7E55E524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763" y="1609235"/>
            <a:ext cx="629284" cy="6292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ownload Free Economic Icons in PNG &amp; SVG">
            <a:extLst>
              <a:ext uri="{FF2B5EF4-FFF2-40B4-BE49-F238E27FC236}">
                <a16:creationId xmlns:a16="http://schemas.microsoft.com/office/drawing/2014/main" id="{4E5E075F-5013-954A-9E33-02E03C38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8" y="2876094"/>
            <a:ext cx="577013" cy="5770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42CA1E-465E-AB4E-7546-B116541C9A67}"/>
              </a:ext>
            </a:extLst>
          </p:cNvPr>
          <p:cNvSpPr txBox="1"/>
          <p:nvPr/>
        </p:nvSpPr>
        <p:spPr>
          <a:xfrm>
            <a:off x="124564" y="3505344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Economics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Mar ‘24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10BF-8ED5-D61D-6FB5-E31E9A6BEEC1}"/>
              </a:ext>
            </a:extLst>
          </p:cNvPr>
          <p:cNvSpPr txBox="1"/>
          <p:nvPr/>
        </p:nvSpPr>
        <p:spPr>
          <a:xfrm>
            <a:off x="7281928" y="2280976"/>
            <a:ext cx="84157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Chemistry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Feb ‘25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77A303-B532-CC38-DD7D-C5465804D113}"/>
              </a:ext>
            </a:extLst>
          </p:cNvPr>
          <p:cNvSpPr txBox="1"/>
          <p:nvPr/>
        </p:nvSpPr>
        <p:spPr>
          <a:xfrm>
            <a:off x="8317933" y="2280976"/>
            <a:ext cx="88966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Commerce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Sep ‘24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1D9E78-0FC4-D31D-EA07-DD3DA82E904D}"/>
              </a:ext>
            </a:extLst>
          </p:cNvPr>
          <p:cNvSpPr txBox="1"/>
          <p:nvPr/>
        </p:nvSpPr>
        <p:spPr>
          <a:xfrm>
            <a:off x="9379588" y="2280976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Appl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25D047-9358-FB93-CFCD-017FD9DD2D5F}"/>
              </a:ext>
            </a:extLst>
          </p:cNvPr>
          <p:cNvSpPr txBox="1"/>
          <p:nvPr/>
        </p:nvSpPr>
        <p:spPr>
          <a:xfrm>
            <a:off x="10418257" y="2280976"/>
            <a:ext cx="79829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Sci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36" name="Picture 4" descr="Download Free Science Icons in PNG &amp; SVG">
            <a:extLst>
              <a:ext uri="{FF2B5EF4-FFF2-40B4-BE49-F238E27FC236}">
                <a16:creationId xmlns:a16="http://schemas.microsoft.com/office/drawing/2014/main" id="{E216315D-D7B3-864F-1B8B-ABACCC80E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27" y="2803055"/>
            <a:ext cx="625945" cy="6259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ence Generic gradient outline icon | Freepik">
            <a:extLst>
              <a:ext uri="{FF2B5EF4-FFF2-40B4-BE49-F238E27FC236}">
                <a16:creationId xmlns:a16="http://schemas.microsoft.com/office/drawing/2014/main" id="{266C6FE2-E48A-01D8-18D6-D4B911CC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06" y="2803054"/>
            <a:ext cx="625946" cy="62594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B36937-F369-E515-A639-4D840FD871FC}"/>
              </a:ext>
            </a:extLst>
          </p:cNvPr>
          <p:cNvSpPr txBox="1"/>
          <p:nvPr/>
        </p:nvSpPr>
        <p:spPr>
          <a:xfrm>
            <a:off x="5322011" y="3505344"/>
            <a:ext cx="70371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C09DB-2876-E7A1-AE35-410DAA32FCA6}"/>
              </a:ext>
            </a:extLst>
          </p:cNvPr>
          <p:cNvSpPr txBox="1"/>
          <p:nvPr/>
        </p:nvSpPr>
        <p:spPr>
          <a:xfrm>
            <a:off x="6384228" y="3505344"/>
            <a:ext cx="63478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(9)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206291-32AE-FE87-C46A-FE68AF7FF3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09973" y="1622943"/>
            <a:ext cx="611607" cy="601868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1B6A9-3196-15C2-AEB5-260004C858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0153" y="2840544"/>
            <a:ext cx="616382" cy="585107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123BE-3B66-9907-0924-4B276429DA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24" y="1647005"/>
            <a:ext cx="616382" cy="5851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829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2490F-F149-EDB8-5DE6-8766DDEC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4A596F-0F96-06F7-BD1C-DC534171942D}"/>
              </a:ext>
            </a:extLst>
          </p:cNvPr>
          <p:cNvSpPr txBox="1"/>
          <p:nvPr/>
        </p:nvSpPr>
        <p:spPr>
          <a:xfrm>
            <a:off x="344032" y="186881"/>
            <a:ext cx="281166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8A3E1-9955-C9A4-4745-D9FCDB23B7B7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4" descr="Download Free Science Icons in PNG &amp; SVG">
            <a:extLst>
              <a:ext uri="{FF2B5EF4-FFF2-40B4-BE49-F238E27FC236}">
                <a16:creationId xmlns:a16="http://schemas.microsoft.com/office/drawing/2014/main" id="{BBE1FD75-D866-7078-6B63-DADBE7CBE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982504" cy="298250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97DE93B-A6DD-7CA3-D428-A6346EB89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44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F123B-8DD4-8D60-87FF-BC0511E9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288335-8330-CA5F-0C8A-8A19FF3AD028}"/>
              </a:ext>
            </a:extLst>
          </p:cNvPr>
          <p:cNvSpPr txBox="1"/>
          <p:nvPr/>
        </p:nvSpPr>
        <p:spPr>
          <a:xfrm>
            <a:off x="344032" y="186881"/>
            <a:ext cx="515044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Social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A173-9307-1EEA-8274-B7469E913AC4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A5C7B-72D7-AB03-A494-E53CA8822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24" y="2055136"/>
            <a:ext cx="2867822" cy="288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2E36DD-BD77-EC75-A915-AF4AC6316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1176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BD725-6DFA-1A65-E64A-4324093D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5A1C6-46F2-90B5-B08A-680901129EF1}"/>
              </a:ext>
            </a:extLst>
          </p:cNvPr>
          <p:cNvSpPr txBox="1"/>
          <p:nvPr/>
        </p:nvSpPr>
        <p:spPr>
          <a:xfrm>
            <a:off x="344032" y="186881"/>
            <a:ext cx="187538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Tamil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AD139-1FB0-3543-C082-565AF2315A81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Book - Free education icons">
            <a:extLst>
              <a:ext uri="{FF2B5EF4-FFF2-40B4-BE49-F238E27FC236}">
                <a16:creationId xmlns:a16="http://schemas.microsoft.com/office/drawing/2014/main" id="{5F8610AA-8169-333A-0210-D69638A1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82" y="1990218"/>
            <a:ext cx="1325520" cy="15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03DCD1AF-4461-1E63-68FA-753407B2EBCF}"/>
              </a:ext>
            </a:extLst>
          </p:cNvPr>
          <p:cNvSpPr/>
          <p:nvPr/>
        </p:nvSpPr>
        <p:spPr>
          <a:xfrm>
            <a:off x="2678883" y="2114301"/>
            <a:ext cx="1493822" cy="1131684"/>
          </a:xfrm>
          <a:prstGeom prst="wedgeEllipseCallout">
            <a:avLst>
              <a:gd name="adj1" fmla="val -36591"/>
              <a:gd name="adj2" fmla="val 63300"/>
            </a:avLst>
          </a:prstGeom>
          <a:solidFill>
            <a:srgbClr val="01D0FB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CC61F2C-796E-E9BC-06E6-EB33F9A7C22F}"/>
              </a:ext>
            </a:extLst>
          </p:cNvPr>
          <p:cNvSpPr/>
          <p:nvPr/>
        </p:nvSpPr>
        <p:spPr>
          <a:xfrm>
            <a:off x="1397063" y="3750836"/>
            <a:ext cx="1493822" cy="1131684"/>
          </a:xfrm>
          <a:prstGeom prst="wedgeEllipseCallout">
            <a:avLst>
              <a:gd name="adj1" fmla="val 68361"/>
              <a:gd name="adj2" fmla="val -49742"/>
            </a:avLst>
          </a:prstGeom>
          <a:solidFill>
            <a:srgbClr val="05E39C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4DDB-7B5E-69E9-213A-162BA5E8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562" y="3736273"/>
            <a:ext cx="1214874" cy="1189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46D19-EDBC-A79C-9979-F4B75E490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60" y="3960706"/>
            <a:ext cx="1103092" cy="766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38C94-3915-BD93-6497-7C7E14455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020" y="2242317"/>
            <a:ext cx="1137528" cy="862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E424B4D-85A3-4BC6-F0A6-AD528D99B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7421" y="80758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69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816A-ED87-0680-EB88-F8E106DA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C6405-82B1-8FE5-6BB1-AF769EC5D0C3}"/>
              </a:ext>
            </a:extLst>
          </p:cNvPr>
          <p:cNvSpPr txBox="1"/>
          <p:nvPr/>
        </p:nvSpPr>
        <p:spPr>
          <a:xfrm>
            <a:off x="344032" y="186881"/>
            <a:ext cx="58791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Career Compass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6B64CD-185A-31B7-CE3F-C649FD8A8F3B}"/>
              </a:ext>
            </a:extLst>
          </p:cNvPr>
          <p:cNvSpPr/>
          <p:nvPr/>
        </p:nvSpPr>
        <p:spPr>
          <a:xfrm>
            <a:off x="1069349" y="2165814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Career path - Free business and finance icons">
            <a:extLst>
              <a:ext uri="{FF2B5EF4-FFF2-40B4-BE49-F238E27FC236}">
                <a16:creationId xmlns:a16="http://schemas.microsoft.com/office/drawing/2014/main" id="{76649115-F0E1-63C6-6D2A-525546EC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34" y="216119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8F3359E-AC73-1E61-9677-758E7F145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746" y="1701015"/>
            <a:ext cx="28860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3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1B06C1-98AE-E549-9176-EC5E31C1C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0A6A1-B217-F22B-BC87-38907848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008"/>
            <a:ext cx="12192000" cy="5825984"/>
          </a:xfrm>
          <a:prstGeom prst="rect">
            <a:avLst/>
          </a:prstGeom>
        </p:spPr>
      </p:pic>
      <p:pic>
        <p:nvPicPr>
          <p:cNvPr id="7" name="Picture 2" descr="Maths Good Ware Lineal Color icon | Freepik">
            <a:extLst>
              <a:ext uri="{FF2B5EF4-FFF2-40B4-BE49-F238E27FC236}">
                <a16:creationId xmlns:a16="http://schemas.microsoft.com/office/drawing/2014/main" id="{F3556202-EC45-32AD-DBE2-EC7813685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2183930" y="2840544"/>
            <a:ext cx="648237" cy="612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99FBFF-EDF8-48DC-6171-456CE45FBB0C}"/>
              </a:ext>
            </a:extLst>
          </p:cNvPr>
          <p:cNvSpPr txBox="1"/>
          <p:nvPr/>
        </p:nvSpPr>
        <p:spPr>
          <a:xfrm>
            <a:off x="2209088" y="3505344"/>
            <a:ext cx="597920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Maths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Apr ‘25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FF4EB-B39B-5185-0DFC-772C2B40645F}"/>
              </a:ext>
            </a:extLst>
          </p:cNvPr>
          <p:cNvSpPr txBox="1"/>
          <p:nvPr/>
        </p:nvSpPr>
        <p:spPr>
          <a:xfrm>
            <a:off x="3271036" y="3505344"/>
            <a:ext cx="686085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Physics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854CED-32D4-40EB-C819-86982016D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572" y="2876094"/>
            <a:ext cx="577013" cy="577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E88DA-1DEE-5052-E59A-737E14404E58}"/>
              </a:ext>
            </a:extLst>
          </p:cNvPr>
          <p:cNvSpPr txBox="1"/>
          <p:nvPr/>
        </p:nvSpPr>
        <p:spPr>
          <a:xfrm>
            <a:off x="4370832" y="3505344"/>
            <a:ext cx="69570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15" name="Picture 10" descr="Download Free English Icons in PNG &amp; SVG">
            <a:extLst>
              <a:ext uri="{FF2B5EF4-FFF2-40B4-BE49-F238E27FC236}">
                <a16:creationId xmlns:a16="http://schemas.microsoft.com/office/drawing/2014/main" id="{E760312E-D2BA-E7A9-867F-1C571E626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27" y="2906698"/>
            <a:ext cx="546409" cy="5464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F39FD5-38CF-9D2B-1A24-8C4CF8ECB703}"/>
              </a:ext>
            </a:extLst>
          </p:cNvPr>
          <p:cNvSpPr txBox="1"/>
          <p:nvPr/>
        </p:nvSpPr>
        <p:spPr>
          <a:xfrm>
            <a:off x="1242411" y="3505344"/>
            <a:ext cx="66204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English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B4E33-A5F4-EE4E-97CA-AC6890DE744C}"/>
              </a:ext>
            </a:extLst>
          </p:cNvPr>
          <p:cNvSpPr txBox="1"/>
          <p:nvPr/>
        </p:nvSpPr>
        <p:spPr>
          <a:xfrm>
            <a:off x="1251497" y="2280976"/>
            <a:ext cx="53700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>
                <a:latin typeface="Latha" panose="020B0604020202020204" pitchFamily="34" charset="0"/>
                <a:cs typeface="Latha" panose="020B0604020202020204" pitchFamily="34" charset="0"/>
              </a:rPr>
              <a:t>Tamil</a:t>
            </a:r>
            <a:r>
              <a:rPr lang="en-IN" sz="1000" b="1" dirty="0"/>
              <a:t>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pic>
        <p:nvPicPr>
          <p:cNvPr id="20" name="Picture 8" descr="Download Free Social Studies Icons in PNG &amp; SVG">
            <a:extLst>
              <a:ext uri="{FF2B5EF4-FFF2-40B4-BE49-F238E27FC236}">
                <a16:creationId xmlns:a16="http://schemas.microsoft.com/office/drawing/2014/main" id="{7AC06CCC-9C84-7D2F-D9FD-9BAA1072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6" y="1661507"/>
            <a:ext cx="577012" cy="5770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F67EB5-88E6-D479-F854-33756D8425E2}"/>
              </a:ext>
            </a:extLst>
          </p:cNvPr>
          <p:cNvSpPr txBox="1"/>
          <p:nvPr/>
        </p:nvSpPr>
        <p:spPr>
          <a:xfrm>
            <a:off x="239919" y="2280976"/>
            <a:ext cx="60112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Social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Dec ‘25</a:t>
            </a:r>
          </a:p>
        </p:txBody>
      </p:sp>
      <p:pic>
        <p:nvPicPr>
          <p:cNvPr id="22" name="Picture 10" descr="Accounting - Free business and finance icons">
            <a:extLst>
              <a:ext uri="{FF2B5EF4-FFF2-40B4-BE49-F238E27FC236}">
                <a16:creationId xmlns:a16="http://schemas.microsoft.com/office/drawing/2014/main" id="{5FEF5529-55A3-DBF2-99D5-320FF58A9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2137841" y="1558898"/>
            <a:ext cx="740413" cy="67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4D8862-0DBB-1B88-4B95-15D353C12556}"/>
              </a:ext>
            </a:extLst>
          </p:cNvPr>
          <p:cNvSpPr txBox="1"/>
          <p:nvPr/>
        </p:nvSpPr>
        <p:spPr>
          <a:xfrm>
            <a:off x="2144967" y="2280976"/>
            <a:ext cx="7261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Account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24" name="Picture 12" descr="Botany - Free education icons">
            <a:extLst>
              <a:ext uri="{FF2B5EF4-FFF2-40B4-BE49-F238E27FC236}">
                <a16:creationId xmlns:a16="http://schemas.microsoft.com/office/drawing/2014/main" id="{71888F2C-4065-46D8-79F2-92F759C40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3230849" y="1532461"/>
            <a:ext cx="745003" cy="7060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CF5877-4697-FD71-308B-1BE2E838E60A}"/>
              </a:ext>
            </a:extLst>
          </p:cNvPr>
          <p:cNvSpPr txBox="1"/>
          <p:nvPr/>
        </p:nvSpPr>
        <p:spPr>
          <a:xfrm>
            <a:off x="3166532" y="2280976"/>
            <a:ext cx="8736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7CE1CC-D861-08E8-69D2-32972CCCE281}"/>
              </a:ext>
            </a:extLst>
          </p:cNvPr>
          <p:cNvSpPr txBox="1"/>
          <p:nvPr/>
        </p:nvSpPr>
        <p:spPr>
          <a:xfrm>
            <a:off x="4205648" y="2280976"/>
            <a:ext cx="9265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28" name="Picture 12" descr="Botany - Free education icons">
            <a:extLst>
              <a:ext uri="{FF2B5EF4-FFF2-40B4-BE49-F238E27FC236}">
                <a16:creationId xmlns:a16="http://schemas.microsoft.com/office/drawing/2014/main" id="{44FDC157-8390-2421-F9A7-26D7D6418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5301369" y="1532460"/>
            <a:ext cx="745003" cy="7060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2AE8D50-0CDF-C045-0CE2-6A1D688B5EB5}"/>
              </a:ext>
            </a:extLst>
          </p:cNvPr>
          <p:cNvSpPr txBox="1"/>
          <p:nvPr/>
        </p:nvSpPr>
        <p:spPr>
          <a:xfrm>
            <a:off x="5352468" y="2280976"/>
            <a:ext cx="642804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3084" name="Picture 12" descr="Math - Free business icons">
            <a:extLst>
              <a:ext uri="{FF2B5EF4-FFF2-40B4-BE49-F238E27FC236}">
                <a16:creationId xmlns:a16="http://schemas.microsoft.com/office/drawing/2014/main" id="{A9BB2BF3-4BC6-440F-5F68-EDBED5546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66" y="1640599"/>
            <a:ext cx="597920" cy="5979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97637D-CCAD-996B-A87F-95B269023F36}"/>
              </a:ext>
            </a:extLst>
          </p:cNvPr>
          <p:cNvSpPr txBox="1"/>
          <p:nvPr/>
        </p:nvSpPr>
        <p:spPr>
          <a:xfrm>
            <a:off x="6280480" y="2280976"/>
            <a:ext cx="79669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Biz Maths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Jul ‘24</a:t>
            </a:r>
          </a:p>
        </p:txBody>
      </p:sp>
      <p:pic>
        <p:nvPicPr>
          <p:cNvPr id="3086" name="Picture 14" descr="Chemistry - Free education icons">
            <a:extLst>
              <a:ext uri="{FF2B5EF4-FFF2-40B4-BE49-F238E27FC236}">
                <a16:creationId xmlns:a16="http://schemas.microsoft.com/office/drawing/2014/main" id="{9776A936-37B0-44DF-CCD9-4A170A70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6" y="1640599"/>
            <a:ext cx="597920" cy="5979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E-commerce - Free commerce icons">
            <a:extLst>
              <a:ext uri="{FF2B5EF4-FFF2-40B4-BE49-F238E27FC236}">
                <a16:creationId xmlns:a16="http://schemas.microsoft.com/office/drawing/2014/main" id="{E4A11B1E-616F-0489-8A78-364D0417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48" y="1590282"/>
            <a:ext cx="648237" cy="648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omputer science - Free technology icons">
            <a:extLst>
              <a:ext uri="{FF2B5EF4-FFF2-40B4-BE49-F238E27FC236}">
                <a16:creationId xmlns:a16="http://schemas.microsoft.com/office/drawing/2014/main" id="{C318301A-57F9-F23D-88CA-B9432F7E0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58" y="1640599"/>
            <a:ext cx="597920" cy="5979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omputer science - Free business and finance icons">
            <a:extLst>
              <a:ext uri="{FF2B5EF4-FFF2-40B4-BE49-F238E27FC236}">
                <a16:creationId xmlns:a16="http://schemas.microsoft.com/office/drawing/2014/main" id="{48E422B9-CE8A-8E23-ABBD-3753AAE9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763" y="1609235"/>
            <a:ext cx="629284" cy="6292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ownload Free Economic Icons in PNG &amp; SVG">
            <a:extLst>
              <a:ext uri="{FF2B5EF4-FFF2-40B4-BE49-F238E27FC236}">
                <a16:creationId xmlns:a16="http://schemas.microsoft.com/office/drawing/2014/main" id="{1CA4E45E-E9B2-C806-4667-52CCADB4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8" y="2876094"/>
            <a:ext cx="577013" cy="5770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C66808-1F16-E8C3-F6B2-32C7565F54F1}"/>
              </a:ext>
            </a:extLst>
          </p:cNvPr>
          <p:cNvSpPr txBox="1"/>
          <p:nvPr/>
        </p:nvSpPr>
        <p:spPr>
          <a:xfrm>
            <a:off x="124564" y="3505344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Economics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Mar ‘24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79E0C0-B487-5F82-CFB4-5E614DB5EF6F}"/>
              </a:ext>
            </a:extLst>
          </p:cNvPr>
          <p:cNvSpPr txBox="1"/>
          <p:nvPr/>
        </p:nvSpPr>
        <p:spPr>
          <a:xfrm>
            <a:off x="7281928" y="2280976"/>
            <a:ext cx="84157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Chemistry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Feb ‘25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46E8F5-4F40-4DDE-D4EB-E5DEEA41B38D}"/>
              </a:ext>
            </a:extLst>
          </p:cNvPr>
          <p:cNvSpPr txBox="1"/>
          <p:nvPr/>
        </p:nvSpPr>
        <p:spPr>
          <a:xfrm>
            <a:off x="8317933" y="2280976"/>
            <a:ext cx="88966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Commerce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Sep ‘24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5E7665-A171-DDFA-40E9-11110C5823AB}"/>
              </a:ext>
            </a:extLst>
          </p:cNvPr>
          <p:cNvSpPr txBox="1"/>
          <p:nvPr/>
        </p:nvSpPr>
        <p:spPr>
          <a:xfrm>
            <a:off x="9379588" y="2280976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Appl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B32A84-E441-7C5B-1189-1325B163D4D2}"/>
              </a:ext>
            </a:extLst>
          </p:cNvPr>
          <p:cNvSpPr txBox="1"/>
          <p:nvPr/>
        </p:nvSpPr>
        <p:spPr>
          <a:xfrm>
            <a:off x="10418257" y="2280976"/>
            <a:ext cx="79829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Sci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36" name="Picture 4" descr="Download Free Science Icons in PNG &amp; SVG">
            <a:extLst>
              <a:ext uri="{FF2B5EF4-FFF2-40B4-BE49-F238E27FC236}">
                <a16:creationId xmlns:a16="http://schemas.microsoft.com/office/drawing/2014/main" id="{1C3B7D40-2539-BBEA-398B-888C522D4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27" y="2803055"/>
            <a:ext cx="625945" cy="6259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ence Generic gradient outline icon | Freepik">
            <a:extLst>
              <a:ext uri="{FF2B5EF4-FFF2-40B4-BE49-F238E27FC236}">
                <a16:creationId xmlns:a16="http://schemas.microsoft.com/office/drawing/2014/main" id="{224E12B9-87F6-324B-9485-0A5BDA9D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06" y="2803054"/>
            <a:ext cx="625946" cy="6259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7359EC-B4F0-165F-0B6D-7DDAA8B7B839}"/>
              </a:ext>
            </a:extLst>
          </p:cNvPr>
          <p:cNvSpPr txBox="1"/>
          <p:nvPr/>
        </p:nvSpPr>
        <p:spPr>
          <a:xfrm>
            <a:off x="5322011" y="3505344"/>
            <a:ext cx="70371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08AE1A-6902-3787-97AF-80C86E73B5D7}"/>
              </a:ext>
            </a:extLst>
          </p:cNvPr>
          <p:cNvSpPr txBox="1"/>
          <p:nvPr/>
        </p:nvSpPr>
        <p:spPr>
          <a:xfrm>
            <a:off x="6384228" y="3505344"/>
            <a:ext cx="63478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(9)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7DBF83-84CA-C5FF-1A15-ACD1A9BE1D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09973" y="1622943"/>
            <a:ext cx="611607" cy="601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7DE60-5ABF-F187-4C77-E7C3024781A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0153" y="2840544"/>
            <a:ext cx="616382" cy="585107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4CF92-DB3F-F1BC-B269-A131ED312B7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24" y="1647005"/>
            <a:ext cx="616382" cy="5851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0829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00998-45D5-9CFE-978D-10668E3BD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D9AA74-62B8-35F4-95DE-C9A82388A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008"/>
            <a:ext cx="12192000" cy="5825984"/>
          </a:xfrm>
          <a:prstGeom prst="rect">
            <a:avLst/>
          </a:prstGeom>
        </p:spPr>
      </p:pic>
      <p:pic>
        <p:nvPicPr>
          <p:cNvPr id="7" name="Picture 2" descr="Maths Good Ware Lineal Color icon | Freepik">
            <a:extLst>
              <a:ext uri="{FF2B5EF4-FFF2-40B4-BE49-F238E27FC236}">
                <a16:creationId xmlns:a16="http://schemas.microsoft.com/office/drawing/2014/main" id="{64B54984-7226-9353-E9B4-A275A4994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2183930" y="2840544"/>
            <a:ext cx="648237" cy="6125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A6850-7D39-12E2-6CAD-2AA2C76C69DD}"/>
              </a:ext>
            </a:extLst>
          </p:cNvPr>
          <p:cNvSpPr txBox="1"/>
          <p:nvPr/>
        </p:nvSpPr>
        <p:spPr>
          <a:xfrm>
            <a:off x="2209088" y="3505344"/>
            <a:ext cx="597920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Maths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Apr ‘25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1B202-8A61-0203-12B2-C381BCAF6F76}"/>
              </a:ext>
            </a:extLst>
          </p:cNvPr>
          <p:cNvSpPr txBox="1"/>
          <p:nvPr/>
        </p:nvSpPr>
        <p:spPr>
          <a:xfrm>
            <a:off x="3271036" y="3505344"/>
            <a:ext cx="686085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Physics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0E73E1-886B-1EE1-39A9-3C542A75A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572" y="2876094"/>
            <a:ext cx="577013" cy="577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289451-9A6C-1CA2-B237-01671B0506E5}"/>
              </a:ext>
            </a:extLst>
          </p:cNvPr>
          <p:cNvSpPr txBox="1"/>
          <p:nvPr/>
        </p:nvSpPr>
        <p:spPr>
          <a:xfrm>
            <a:off x="4370832" y="3505344"/>
            <a:ext cx="69570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15" name="Picture 10" descr="Download Free English Icons in PNG &amp; SVG">
            <a:extLst>
              <a:ext uri="{FF2B5EF4-FFF2-40B4-BE49-F238E27FC236}">
                <a16:creationId xmlns:a16="http://schemas.microsoft.com/office/drawing/2014/main" id="{EA4EB0CE-C98B-93F5-F377-DDF84055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27" y="2906698"/>
            <a:ext cx="546409" cy="5464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D4454A-B91A-6DC1-6798-01F77084D6FA}"/>
              </a:ext>
            </a:extLst>
          </p:cNvPr>
          <p:cNvSpPr txBox="1"/>
          <p:nvPr/>
        </p:nvSpPr>
        <p:spPr>
          <a:xfrm>
            <a:off x="1242411" y="3505344"/>
            <a:ext cx="66204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English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CE4E19-5713-9B28-D08C-C58C4BAF3D76}"/>
              </a:ext>
            </a:extLst>
          </p:cNvPr>
          <p:cNvSpPr txBox="1"/>
          <p:nvPr/>
        </p:nvSpPr>
        <p:spPr>
          <a:xfrm>
            <a:off x="1251497" y="2280976"/>
            <a:ext cx="53700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>
                <a:latin typeface="Latha" panose="020B0604020202020204" pitchFamily="34" charset="0"/>
                <a:cs typeface="Latha" panose="020B0604020202020204" pitchFamily="34" charset="0"/>
              </a:rPr>
              <a:t>Tamil</a:t>
            </a:r>
            <a:r>
              <a:rPr lang="en-IN" sz="1000" b="1" dirty="0"/>
              <a:t>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pic>
        <p:nvPicPr>
          <p:cNvPr id="20" name="Picture 8" descr="Download Free Social Studies Icons in PNG &amp; SVG">
            <a:extLst>
              <a:ext uri="{FF2B5EF4-FFF2-40B4-BE49-F238E27FC236}">
                <a16:creationId xmlns:a16="http://schemas.microsoft.com/office/drawing/2014/main" id="{F2899F7D-36D6-34E8-ADC0-125510D60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6" y="1661507"/>
            <a:ext cx="577012" cy="5770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78F13F-FA93-1D5B-1BF2-FD150B32D796}"/>
              </a:ext>
            </a:extLst>
          </p:cNvPr>
          <p:cNvSpPr txBox="1"/>
          <p:nvPr/>
        </p:nvSpPr>
        <p:spPr>
          <a:xfrm>
            <a:off x="239919" y="2280976"/>
            <a:ext cx="60112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Social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Dec ‘25</a:t>
            </a:r>
          </a:p>
        </p:txBody>
      </p:sp>
      <p:pic>
        <p:nvPicPr>
          <p:cNvPr id="22" name="Picture 10" descr="Accounting - Free business and finance icons">
            <a:extLst>
              <a:ext uri="{FF2B5EF4-FFF2-40B4-BE49-F238E27FC236}">
                <a16:creationId xmlns:a16="http://schemas.microsoft.com/office/drawing/2014/main" id="{863A2F2A-0CA9-C282-1454-8AF11F9F7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2137841" y="1558898"/>
            <a:ext cx="740413" cy="679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A4963A-9B7D-1329-AE89-418EC2440A0B}"/>
              </a:ext>
            </a:extLst>
          </p:cNvPr>
          <p:cNvSpPr txBox="1"/>
          <p:nvPr/>
        </p:nvSpPr>
        <p:spPr>
          <a:xfrm>
            <a:off x="2144967" y="2280976"/>
            <a:ext cx="7261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Account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24" name="Picture 12" descr="Botany - Free education icons">
            <a:extLst>
              <a:ext uri="{FF2B5EF4-FFF2-40B4-BE49-F238E27FC236}">
                <a16:creationId xmlns:a16="http://schemas.microsoft.com/office/drawing/2014/main" id="{2C77020C-D6BC-C4DA-4A8C-1EE2713E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3230849" y="1532461"/>
            <a:ext cx="745003" cy="7060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51DA5E-ADDA-9D01-68D6-952966761B28}"/>
              </a:ext>
            </a:extLst>
          </p:cNvPr>
          <p:cNvSpPr txBox="1"/>
          <p:nvPr/>
        </p:nvSpPr>
        <p:spPr>
          <a:xfrm>
            <a:off x="3166532" y="2280976"/>
            <a:ext cx="8736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FBBBF8-6C93-0028-80C2-7535FE20576B}"/>
              </a:ext>
            </a:extLst>
          </p:cNvPr>
          <p:cNvSpPr txBox="1"/>
          <p:nvPr/>
        </p:nvSpPr>
        <p:spPr>
          <a:xfrm>
            <a:off x="4205648" y="2280976"/>
            <a:ext cx="9265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28" name="Picture 12" descr="Botany - Free education icons">
            <a:extLst>
              <a:ext uri="{FF2B5EF4-FFF2-40B4-BE49-F238E27FC236}">
                <a16:creationId xmlns:a16="http://schemas.microsoft.com/office/drawing/2014/main" id="{D689F37C-F8C6-74A9-B72C-7F5E26506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5301369" y="1532460"/>
            <a:ext cx="745003" cy="7060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DF976D-0577-6F15-286B-9F249B87724E}"/>
              </a:ext>
            </a:extLst>
          </p:cNvPr>
          <p:cNvSpPr txBox="1"/>
          <p:nvPr/>
        </p:nvSpPr>
        <p:spPr>
          <a:xfrm>
            <a:off x="5352468" y="2280976"/>
            <a:ext cx="642804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3084" name="Picture 12" descr="Math - Free business icons">
            <a:extLst>
              <a:ext uri="{FF2B5EF4-FFF2-40B4-BE49-F238E27FC236}">
                <a16:creationId xmlns:a16="http://schemas.microsoft.com/office/drawing/2014/main" id="{7CB41702-3E35-4D24-E36B-7FB842DA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66" y="1640599"/>
            <a:ext cx="597920" cy="5979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A6D8C5-9B5B-D370-4E09-E9B86280992E}"/>
              </a:ext>
            </a:extLst>
          </p:cNvPr>
          <p:cNvSpPr txBox="1"/>
          <p:nvPr/>
        </p:nvSpPr>
        <p:spPr>
          <a:xfrm>
            <a:off x="6280480" y="2280976"/>
            <a:ext cx="79669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Biz Maths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Jul ‘24</a:t>
            </a:r>
          </a:p>
        </p:txBody>
      </p:sp>
      <p:pic>
        <p:nvPicPr>
          <p:cNvPr id="3086" name="Picture 14" descr="Chemistry - Free education icons">
            <a:extLst>
              <a:ext uri="{FF2B5EF4-FFF2-40B4-BE49-F238E27FC236}">
                <a16:creationId xmlns:a16="http://schemas.microsoft.com/office/drawing/2014/main" id="{8AE2CBF8-42D4-8944-B480-460780EA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6" y="1640599"/>
            <a:ext cx="597920" cy="5979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E-commerce - Free commerce icons">
            <a:extLst>
              <a:ext uri="{FF2B5EF4-FFF2-40B4-BE49-F238E27FC236}">
                <a16:creationId xmlns:a16="http://schemas.microsoft.com/office/drawing/2014/main" id="{2E637449-2014-3C1D-577F-20E2D593B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48" y="1590282"/>
            <a:ext cx="648237" cy="648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omputer science - Free technology icons">
            <a:extLst>
              <a:ext uri="{FF2B5EF4-FFF2-40B4-BE49-F238E27FC236}">
                <a16:creationId xmlns:a16="http://schemas.microsoft.com/office/drawing/2014/main" id="{BF0363E9-D27E-F968-D87E-B115F0933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58" y="1640599"/>
            <a:ext cx="597920" cy="5979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omputer science - Free business and finance icons">
            <a:extLst>
              <a:ext uri="{FF2B5EF4-FFF2-40B4-BE49-F238E27FC236}">
                <a16:creationId xmlns:a16="http://schemas.microsoft.com/office/drawing/2014/main" id="{E603FE21-0B59-4B7A-12B5-454F34660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763" y="1609235"/>
            <a:ext cx="629284" cy="6292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ownload Free Economic Icons in PNG &amp; SVG">
            <a:extLst>
              <a:ext uri="{FF2B5EF4-FFF2-40B4-BE49-F238E27FC236}">
                <a16:creationId xmlns:a16="http://schemas.microsoft.com/office/drawing/2014/main" id="{12788369-D654-6486-2F8A-4BE39CE2B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8" y="2876094"/>
            <a:ext cx="577013" cy="5770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88CC8C-ECF9-EDDC-7156-5737155653A6}"/>
              </a:ext>
            </a:extLst>
          </p:cNvPr>
          <p:cNvSpPr txBox="1"/>
          <p:nvPr/>
        </p:nvSpPr>
        <p:spPr>
          <a:xfrm>
            <a:off x="124564" y="3505344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Economics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Mar ‘24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4899A1-ACB4-6427-BA28-5596E4411DB9}"/>
              </a:ext>
            </a:extLst>
          </p:cNvPr>
          <p:cNvSpPr txBox="1"/>
          <p:nvPr/>
        </p:nvSpPr>
        <p:spPr>
          <a:xfrm>
            <a:off x="7281928" y="2280976"/>
            <a:ext cx="84157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Chemistry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Feb ‘25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4D3F09-0258-6F96-5E35-889C901CEB13}"/>
              </a:ext>
            </a:extLst>
          </p:cNvPr>
          <p:cNvSpPr txBox="1"/>
          <p:nvPr/>
        </p:nvSpPr>
        <p:spPr>
          <a:xfrm>
            <a:off x="8317933" y="2280976"/>
            <a:ext cx="88966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Commerce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Sep ‘24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0380B0-C7AB-ACF3-19D1-772604548495}"/>
              </a:ext>
            </a:extLst>
          </p:cNvPr>
          <p:cNvSpPr txBox="1"/>
          <p:nvPr/>
        </p:nvSpPr>
        <p:spPr>
          <a:xfrm>
            <a:off x="9379588" y="2280976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Appl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53C7BE-E00A-5053-6479-6248FAA4A557}"/>
              </a:ext>
            </a:extLst>
          </p:cNvPr>
          <p:cNvSpPr txBox="1"/>
          <p:nvPr/>
        </p:nvSpPr>
        <p:spPr>
          <a:xfrm>
            <a:off x="10418257" y="2280976"/>
            <a:ext cx="79829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Sci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36" name="Picture 4" descr="Download Free Science Icons in PNG &amp; SVG">
            <a:extLst>
              <a:ext uri="{FF2B5EF4-FFF2-40B4-BE49-F238E27FC236}">
                <a16:creationId xmlns:a16="http://schemas.microsoft.com/office/drawing/2014/main" id="{00E5975E-AE25-DEF8-F524-0151880D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27" y="2803055"/>
            <a:ext cx="625945" cy="6259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ence Generic gradient outline icon | Freepik">
            <a:extLst>
              <a:ext uri="{FF2B5EF4-FFF2-40B4-BE49-F238E27FC236}">
                <a16:creationId xmlns:a16="http://schemas.microsoft.com/office/drawing/2014/main" id="{D8F8F4EA-3170-6341-5078-5D5EF991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06" y="2803054"/>
            <a:ext cx="625946" cy="6259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26339F8-E097-2AD4-7135-02334D71099B}"/>
              </a:ext>
            </a:extLst>
          </p:cNvPr>
          <p:cNvSpPr txBox="1"/>
          <p:nvPr/>
        </p:nvSpPr>
        <p:spPr>
          <a:xfrm>
            <a:off x="5322011" y="3505344"/>
            <a:ext cx="70371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813F73-5C30-4945-883A-0C4679CB1838}"/>
              </a:ext>
            </a:extLst>
          </p:cNvPr>
          <p:cNvSpPr txBox="1"/>
          <p:nvPr/>
        </p:nvSpPr>
        <p:spPr>
          <a:xfrm>
            <a:off x="6384228" y="3505344"/>
            <a:ext cx="63478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(9)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1A6CF9-8326-41C0-EF4C-78F256DDF6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09973" y="1622943"/>
            <a:ext cx="611607" cy="601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3D9F95-DB63-865E-B2DD-82B7D6E982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0153" y="2840544"/>
            <a:ext cx="616382" cy="585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3104DA-73BF-86B2-DE90-10016C7943E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24" y="1647005"/>
            <a:ext cx="616382" cy="585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74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6A466-E91A-C655-4316-057BB248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87" y="0"/>
            <a:ext cx="3541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E5735-B0F3-2E7D-72EB-0B208D49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53" y="0"/>
            <a:ext cx="3674294" cy="6858000"/>
          </a:xfrm>
          <a:prstGeom prst="rect">
            <a:avLst/>
          </a:prstGeom>
        </p:spPr>
      </p:pic>
      <p:pic>
        <p:nvPicPr>
          <p:cNvPr id="6" name="Picture 18" descr="Computer science - Free technology icons">
            <a:extLst>
              <a:ext uri="{FF2B5EF4-FFF2-40B4-BE49-F238E27FC236}">
                <a16:creationId xmlns:a16="http://schemas.microsoft.com/office/drawing/2014/main" id="{8770E5A4-F71E-D537-6832-3ECEE644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83" y="1680447"/>
            <a:ext cx="827010" cy="8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Computer science - Free business and finance icons">
            <a:extLst>
              <a:ext uri="{FF2B5EF4-FFF2-40B4-BE49-F238E27FC236}">
                <a16:creationId xmlns:a16="http://schemas.microsoft.com/office/drawing/2014/main" id="{4474FD74-4B8A-E07E-8F87-3CB0944F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03" y="1680448"/>
            <a:ext cx="827009" cy="82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C5524D-7DB0-F8C7-A927-34B7680D6F95}"/>
              </a:ext>
            </a:extLst>
          </p:cNvPr>
          <p:cNvSpPr txBox="1"/>
          <p:nvPr/>
        </p:nvSpPr>
        <p:spPr>
          <a:xfrm>
            <a:off x="4485862" y="2619631"/>
            <a:ext cx="1415452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Comp Appl (12)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F040C-2AC5-2B94-7AF1-8CB73FCB6C44}"/>
              </a:ext>
            </a:extLst>
          </p:cNvPr>
          <p:cNvSpPr txBox="1"/>
          <p:nvPr/>
        </p:nvSpPr>
        <p:spPr>
          <a:xfrm>
            <a:off x="6182410" y="2619631"/>
            <a:ext cx="1277594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Comp Sci (11)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pic>
        <p:nvPicPr>
          <p:cNvPr id="10" name="Picture 22" descr="Download Free Economic Icons in PNG &amp; SVG">
            <a:extLst>
              <a:ext uri="{FF2B5EF4-FFF2-40B4-BE49-F238E27FC236}">
                <a16:creationId xmlns:a16="http://schemas.microsoft.com/office/drawing/2014/main" id="{8780DBB5-1661-7C0B-D04F-C9FE9A848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84" y="3564272"/>
            <a:ext cx="827009" cy="82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316EA-5800-0FDC-5AF0-B7F1DCD34883}"/>
              </a:ext>
            </a:extLst>
          </p:cNvPr>
          <p:cNvSpPr txBox="1"/>
          <p:nvPr/>
        </p:nvSpPr>
        <p:spPr>
          <a:xfrm>
            <a:off x="4505098" y="4475392"/>
            <a:ext cx="1376980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Economics(12)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pic>
        <p:nvPicPr>
          <p:cNvPr id="12" name="Picture 11" descr="Download Free English Icons in PNG &amp; SVG">
            <a:extLst>
              <a:ext uri="{FF2B5EF4-FFF2-40B4-BE49-F238E27FC236}">
                <a16:creationId xmlns:a16="http://schemas.microsoft.com/office/drawing/2014/main" id="{3B8B8F2D-3661-6082-3B3C-3B0E7E754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02" y="3564271"/>
            <a:ext cx="827010" cy="8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738D27-B0E5-A92B-32F1-0EA1352F9DE7}"/>
              </a:ext>
            </a:extLst>
          </p:cNvPr>
          <p:cNvSpPr txBox="1"/>
          <p:nvPr/>
        </p:nvSpPr>
        <p:spPr>
          <a:xfrm>
            <a:off x="6290613" y="4475392"/>
            <a:ext cx="1061188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English (10)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pic>
        <p:nvPicPr>
          <p:cNvPr id="14" name="Picture 2" descr="Maths Good Ware Lineal Color icon | Freepik">
            <a:extLst>
              <a:ext uri="{FF2B5EF4-FFF2-40B4-BE49-F238E27FC236}">
                <a16:creationId xmlns:a16="http://schemas.microsoft.com/office/drawing/2014/main" id="{1349D444-222A-7EDA-8525-D1207EF02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4755477" y="5408495"/>
            <a:ext cx="876220" cy="82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FC517F-589F-5ACE-C783-23762D446FB6}"/>
              </a:ext>
            </a:extLst>
          </p:cNvPr>
          <p:cNvSpPr txBox="1"/>
          <p:nvPr/>
        </p:nvSpPr>
        <p:spPr>
          <a:xfrm>
            <a:off x="6290677" y="6322261"/>
            <a:ext cx="1061060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Physics(12)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56214A-6429-F67A-60AF-24ED6A0FBB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703" y="5409486"/>
            <a:ext cx="827009" cy="8270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391599-9B1B-7BFD-D035-ED2E279EEE0A}"/>
              </a:ext>
            </a:extLst>
          </p:cNvPr>
          <p:cNvSpPr txBox="1"/>
          <p:nvPr/>
        </p:nvSpPr>
        <p:spPr>
          <a:xfrm>
            <a:off x="4734167" y="6339909"/>
            <a:ext cx="918841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Maths(10)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</p:spTree>
    <p:extLst>
      <p:ext uri="{BB962C8B-B14F-4D97-AF65-F5344CB8AC3E}">
        <p14:creationId xmlns:p14="http://schemas.microsoft.com/office/powerpoint/2010/main" val="108365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63202-8254-E4A8-077B-F21C28B47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CCB5CB-479B-0A56-972A-DA88E67D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53" y="0"/>
            <a:ext cx="3674294" cy="6858000"/>
          </a:xfrm>
          <a:prstGeom prst="rect">
            <a:avLst/>
          </a:prstGeom>
        </p:spPr>
      </p:pic>
      <p:pic>
        <p:nvPicPr>
          <p:cNvPr id="6" name="Picture 18" descr="Computer science - Free technology icons">
            <a:extLst>
              <a:ext uri="{FF2B5EF4-FFF2-40B4-BE49-F238E27FC236}">
                <a16:creationId xmlns:a16="http://schemas.microsoft.com/office/drawing/2014/main" id="{F5F1BAEA-1A14-C872-8E10-7A7D777C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83" y="1680447"/>
            <a:ext cx="827010" cy="8270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Computer science - Free business and finance icons">
            <a:extLst>
              <a:ext uri="{FF2B5EF4-FFF2-40B4-BE49-F238E27FC236}">
                <a16:creationId xmlns:a16="http://schemas.microsoft.com/office/drawing/2014/main" id="{534A81C9-AD59-78E7-27A3-066CF2561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03" y="1680448"/>
            <a:ext cx="827009" cy="8270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929CC-2CED-B0E5-66F2-4DB172EB3E19}"/>
              </a:ext>
            </a:extLst>
          </p:cNvPr>
          <p:cNvSpPr txBox="1"/>
          <p:nvPr/>
        </p:nvSpPr>
        <p:spPr>
          <a:xfrm>
            <a:off x="4485862" y="2619631"/>
            <a:ext cx="1415452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Comp Appl (12)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139D6-EFD3-3125-706D-1442BF7EB886}"/>
              </a:ext>
            </a:extLst>
          </p:cNvPr>
          <p:cNvSpPr txBox="1"/>
          <p:nvPr/>
        </p:nvSpPr>
        <p:spPr>
          <a:xfrm>
            <a:off x="6182410" y="2619631"/>
            <a:ext cx="1277594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Comp Sci (11)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pic>
        <p:nvPicPr>
          <p:cNvPr id="10" name="Picture 22" descr="Download Free Economic Icons in PNG &amp; SVG">
            <a:extLst>
              <a:ext uri="{FF2B5EF4-FFF2-40B4-BE49-F238E27FC236}">
                <a16:creationId xmlns:a16="http://schemas.microsoft.com/office/drawing/2014/main" id="{5221553C-3F92-CC1E-FA43-CFFCA5D0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84" y="3564272"/>
            <a:ext cx="827009" cy="8270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49BB70-882B-704D-A812-3D192082E7D6}"/>
              </a:ext>
            </a:extLst>
          </p:cNvPr>
          <p:cNvSpPr txBox="1"/>
          <p:nvPr/>
        </p:nvSpPr>
        <p:spPr>
          <a:xfrm>
            <a:off x="4505098" y="4475392"/>
            <a:ext cx="1376980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Economics(12)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pic>
        <p:nvPicPr>
          <p:cNvPr id="12" name="Picture 11" descr="Download Free English Icons in PNG &amp; SVG">
            <a:extLst>
              <a:ext uri="{FF2B5EF4-FFF2-40B4-BE49-F238E27FC236}">
                <a16:creationId xmlns:a16="http://schemas.microsoft.com/office/drawing/2014/main" id="{6B845B1F-B2A8-255A-E53C-89C27109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02" y="3564271"/>
            <a:ext cx="827010" cy="8270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267789-219D-D47C-E14C-1D6B7FF96E91}"/>
              </a:ext>
            </a:extLst>
          </p:cNvPr>
          <p:cNvSpPr txBox="1"/>
          <p:nvPr/>
        </p:nvSpPr>
        <p:spPr>
          <a:xfrm>
            <a:off x="6290613" y="4475392"/>
            <a:ext cx="1061188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English (10)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pic>
        <p:nvPicPr>
          <p:cNvPr id="14" name="Picture 2" descr="Maths Good Ware Lineal Color icon | Freepik">
            <a:extLst>
              <a:ext uri="{FF2B5EF4-FFF2-40B4-BE49-F238E27FC236}">
                <a16:creationId xmlns:a16="http://schemas.microsoft.com/office/drawing/2014/main" id="{8067BBB6-F7E8-A83D-CD19-C4EE69AFD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4755477" y="5408495"/>
            <a:ext cx="876220" cy="828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AA73F1-F992-7C30-15B3-C0A57AD4B3DC}"/>
              </a:ext>
            </a:extLst>
          </p:cNvPr>
          <p:cNvSpPr txBox="1"/>
          <p:nvPr/>
        </p:nvSpPr>
        <p:spPr>
          <a:xfrm>
            <a:off x="6290677" y="6322261"/>
            <a:ext cx="1061060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Physics(12)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1DA119-90B7-A70D-5495-7F7A5B414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703" y="5409486"/>
            <a:ext cx="827009" cy="827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209DB-507F-6439-68B6-F6EEAD86C0C7}"/>
              </a:ext>
            </a:extLst>
          </p:cNvPr>
          <p:cNvSpPr txBox="1"/>
          <p:nvPr/>
        </p:nvSpPr>
        <p:spPr>
          <a:xfrm>
            <a:off x="4734167" y="6339909"/>
            <a:ext cx="918841" cy="5180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600" b="1" dirty="0"/>
              <a:t>Maths(10)</a:t>
            </a:r>
          </a:p>
          <a:p>
            <a:pPr algn="ctr">
              <a:spcAft>
                <a:spcPts val="200"/>
              </a:spcAft>
            </a:pPr>
            <a:r>
              <a:rPr lang="en-IN" sz="1600" dirty="0"/>
              <a:t>Nov ‘24</a:t>
            </a:r>
          </a:p>
        </p:txBody>
      </p:sp>
    </p:spTree>
    <p:extLst>
      <p:ext uri="{BB962C8B-B14F-4D97-AF65-F5344CB8AC3E}">
        <p14:creationId xmlns:p14="http://schemas.microsoft.com/office/powerpoint/2010/main" val="141855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B6B29-A442-7273-D3A9-B5F5ECB10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24" y="466310"/>
            <a:ext cx="3445033" cy="61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4E7C4-BB01-3D3F-4863-C9B2F328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56" y="466310"/>
            <a:ext cx="3059999" cy="61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317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pr Guides: Making knowledge available to all | by Trishla Mehta | Toppr  Blog">
            <a:extLst>
              <a:ext uri="{FF2B5EF4-FFF2-40B4-BE49-F238E27FC236}">
                <a16:creationId xmlns:a16="http://schemas.microsoft.com/office/drawing/2014/main" id="{2CBC0F4C-6A3F-70D2-6DFE-F179C21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7" y="552909"/>
            <a:ext cx="9496425" cy="57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576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769</Words>
  <Application>Microsoft Office PowerPoint</Application>
  <PresentationFormat>Widescreen</PresentationFormat>
  <Paragraphs>227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Aptos Narrow</vt:lpstr>
      <vt:lpstr>Arial</vt:lpstr>
      <vt:lpstr>Latha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t61969</dc:creator>
  <cp:lastModifiedBy>t61969</cp:lastModifiedBy>
  <cp:revision>71</cp:revision>
  <dcterms:created xsi:type="dcterms:W3CDTF">2025-05-25T12:18:37Z</dcterms:created>
  <dcterms:modified xsi:type="dcterms:W3CDTF">2025-06-30T17:52:24Z</dcterms:modified>
</cp:coreProperties>
</file>